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8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D20041"/>
    <a:srgbClr val="A80034"/>
    <a:srgbClr val="C8003E"/>
    <a:srgbClr val="8A002B"/>
    <a:srgbClr val="680020"/>
    <a:srgbClr val="009AA2"/>
    <a:srgbClr val="007382"/>
    <a:srgbClr val="006B7A"/>
    <a:srgbClr val="0052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2" autoAdjust="0"/>
    <p:restoredTop sz="94291" autoAdjust="0"/>
  </p:normalViewPr>
  <p:slideViewPr>
    <p:cSldViewPr snapToGrid="0">
      <p:cViewPr varScale="1">
        <p:scale>
          <a:sx n="66" d="100"/>
          <a:sy n="66" d="100"/>
        </p:scale>
        <p:origin x="48" y="-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74"/>
    </p:cViewPr>
  </p:sorter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F99BD-968E-4858-A7D5-265FB3042481}" type="datetimeFigureOut">
              <a:rPr lang="pt-BR" smtClean="0"/>
              <a:t>21/07/2023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46C41-995C-4E21-A2A8-8E9CE1C9E2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2001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46C41-995C-4E21-A2A8-8E9CE1C9E25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6023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082556-2622-D7D7-6037-9E51D2AE3D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880248-AF5B-A179-F9DD-82E89D7D5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7DD5BA-F2F6-3C48-CFA7-FF3233B40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C558-D2C0-4465-915B-002B2E1C7E05}" type="datetimeFigureOut">
              <a:rPr lang="pt-BR" smtClean="0"/>
              <a:t>21/07/2023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5A8C98-8654-13C7-B228-186FCB9C5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941860-A5BE-0B98-CCF5-3E2FDCF5A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EF9D-A748-46C4-93B3-A21539F121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0709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BA697-8B55-D579-F526-A18D453B2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39B913-EAA9-A5B3-07C4-A663343BA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C4057D-DCD5-2EDC-5244-4005863BB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C558-D2C0-4465-915B-002B2E1C7E05}" type="datetimeFigureOut">
              <a:rPr lang="pt-BR" smtClean="0"/>
              <a:t>21/07/2023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49B3D4-444C-2320-A554-ABDA01365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FC62A4-1C76-1BB3-845F-EEAADEB4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EF9D-A748-46C4-93B3-A21539F121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0431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76EA7B5-0A20-3976-97B6-1F83649019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0E0EBE2-DEB4-3F0C-C5BE-D3131933E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6E03E0-E153-7BE2-E6E8-A3C1E449B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C558-D2C0-4465-915B-002B2E1C7E05}" type="datetimeFigureOut">
              <a:rPr lang="pt-BR" smtClean="0"/>
              <a:t>21/07/2023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3F1597-B869-24E2-C99A-9BF4C18C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CBE943-8D0A-0C7C-ECDE-1CDE92E04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EF9D-A748-46C4-93B3-A21539F121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74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23BD3-03A4-89B4-28CF-FE7375D2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4ECB71-2FB5-45DB-D03B-F4DDD9782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29AB8C-54B3-42DB-D3E4-ED312040E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C558-D2C0-4465-915B-002B2E1C7E05}" type="datetimeFigureOut">
              <a:rPr lang="pt-BR" smtClean="0"/>
              <a:t>21/07/2023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0CA16-E2C9-1514-EE0C-490DC4C2E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CC43A0-0191-88E9-13DC-ADAFCF647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EF9D-A748-46C4-93B3-A21539F121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859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480AD2-A4B3-5598-1C1F-15BD7C311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A4135B-6C5F-D36A-2F6A-387060A0C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856443-F2DA-A03B-B44C-FE7EEA3AB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C558-D2C0-4465-915B-002B2E1C7E05}" type="datetimeFigureOut">
              <a:rPr lang="pt-BR" smtClean="0"/>
              <a:t>21/07/2023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DCAEC2-0690-4029-0A67-D904DFF1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E8ED45-7818-8277-8026-E3B33847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EF9D-A748-46C4-93B3-A21539F121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037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DBA8B-6CB4-BC21-B3EB-B18001E7A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F30E92-268D-687A-1266-9FD24FE54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BD68850-FA12-D731-EBB0-2221B66BE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2A9768F-FBF0-4FF5-7AA0-5F1C4A4DB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C558-D2C0-4465-915B-002B2E1C7E05}" type="datetimeFigureOut">
              <a:rPr lang="pt-BR" smtClean="0"/>
              <a:t>21/07/2023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D77645-D9AA-E606-06FE-42FC3EF05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431A4E-6ACE-3049-6ECB-78C17349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EF9D-A748-46C4-93B3-A21539F121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2026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8F6A19-B5AC-9646-9794-92C5FAF69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BF1236-B22B-1CF0-3861-D86BA4536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67351F2-01BC-2500-54F7-3CD59EFAE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1BFEDAF-D7CD-E43B-66ED-AA61CC675B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F8E4439-6358-9FE1-F7F3-693690BCC3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13F545A-DC87-F0CE-F1FE-9A2C359E9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C558-D2C0-4465-915B-002B2E1C7E05}" type="datetimeFigureOut">
              <a:rPr lang="pt-BR" smtClean="0"/>
              <a:t>21/07/2023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75491C6-44FA-8CE8-DE7A-D3B828469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AD267FF-B0A5-FDBF-EDF9-E7D4E98E3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EF9D-A748-46C4-93B3-A21539F121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2205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93DCE4-3A1B-29E9-2691-F5FCC956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C3E735C-7198-3BE3-31DD-2B26294B5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C558-D2C0-4465-915B-002B2E1C7E05}" type="datetimeFigureOut">
              <a:rPr lang="pt-BR" smtClean="0"/>
              <a:t>21/07/2023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FA18DC1-6BB6-66B9-D165-5BE4E8FCE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65F3927-D5AD-C910-53D6-83025E003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EF9D-A748-46C4-93B3-A21539F121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0562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6994D7C-F106-FD16-F126-8F2F3F1DC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C558-D2C0-4465-915B-002B2E1C7E05}" type="datetimeFigureOut">
              <a:rPr lang="pt-BR" smtClean="0"/>
              <a:t>21/07/2023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0173955-BBF2-3662-6F28-D86AD4541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E8DFE8-6990-AE50-08C1-B49E460A6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EF9D-A748-46C4-93B3-A21539F121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2400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A39FAA-71E3-AEAD-8C50-B29ED54E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08CC9-893E-A7AE-011F-51C301E7E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E662AB8-0FAB-CD53-DD17-22446065C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2418A0-3050-A023-85EE-50514E0A9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C558-D2C0-4465-915B-002B2E1C7E05}" type="datetimeFigureOut">
              <a:rPr lang="pt-BR" smtClean="0"/>
              <a:t>21/07/2023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5552F3-22BE-D153-B3F3-5C0C3FA1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0855D6-15E4-B7DC-0006-9E9E3BB20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EF9D-A748-46C4-93B3-A21539F121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08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A14E3D-EA4B-40F1-DA54-8C0EFADFC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9934B32-ACA8-5BE0-15F6-7B1EACE992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74D6187-B155-7454-CD73-B82A7FD70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A140BF-4898-18E3-834A-24761B5F7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C558-D2C0-4465-915B-002B2E1C7E05}" type="datetimeFigureOut">
              <a:rPr lang="pt-BR" smtClean="0"/>
              <a:t>21/07/2023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C04E9D1-45F1-8D4D-406D-3FCC0C96B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09D053F-9556-321E-7A36-9AB39786A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EF9D-A748-46C4-93B3-A21539F121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3135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49000">
              <a:schemeClr val="tx1">
                <a:lumMod val="75000"/>
                <a:lumOff val="25000"/>
              </a:schemeClr>
            </a:gs>
            <a:gs pos="72000">
              <a:schemeClr val="tx1">
                <a:lumMod val="65000"/>
                <a:lumOff val="3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862D3CA-B8C5-2ED6-D0A8-865AD24C5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5F7835-0CE0-D873-E8D2-3442769C0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4CA351A-25D0-17A6-8446-0974582638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5C558-D2C0-4465-915B-002B2E1C7E05}" type="datetimeFigureOut">
              <a:rPr lang="pt-BR" smtClean="0"/>
              <a:t>21/07/2023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74BE8E-95B5-0C92-1044-C9372F1AA8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EDF27F-7DF6-DD92-0329-941B87036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EEF9D-A748-46C4-93B3-A21539F121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1179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B006B18-404E-DC96-F8C5-187B5D750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5600"/>
            <a:ext cx="12192000" cy="72136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FAEA220-5DE5-59C4-BC27-49A5BDFED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899160"/>
            <a:ext cx="12192000" cy="9144000"/>
          </a:xfrm>
          <a:prstGeom prst="rect">
            <a:avLst/>
          </a:prstGeom>
        </p:spPr>
      </p:pic>
      <p:sp>
        <p:nvSpPr>
          <p:cNvPr id="7" name="Paralelogramo 6">
            <a:extLst>
              <a:ext uri="{FF2B5EF4-FFF2-40B4-BE49-F238E27FC236}">
                <a16:creationId xmlns:a16="http://schemas.microsoft.com/office/drawing/2014/main" id="{584B8F38-1984-5913-5508-9BFEB80DB28A}"/>
              </a:ext>
            </a:extLst>
          </p:cNvPr>
          <p:cNvSpPr/>
          <p:nvPr/>
        </p:nvSpPr>
        <p:spPr>
          <a:xfrm>
            <a:off x="12588240" y="-904442"/>
            <a:ext cx="10952922" cy="9238192"/>
          </a:xfrm>
          <a:prstGeom prst="parallelogram">
            <a:avLst>
              <a:gd name="adj" fmla="val 31144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23000">
                <a:schemeClr val="tx1">
                  <a:lumMod val="65000"/>
                  <a:lumOff val="35000"/>
                </a:schemeClr>
              </a:gs>
              <a:gs pos="69000">
                <a:schemeClr val="tx1">
                  <a:lumMod val="75000"/>
                  <a:lumOff val="25000"/>
                </a:schemeClr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1D6D83B-E876-0B51-1D10-287D09C2BA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904442"/>
            <a:ext cx="12192000" cy="914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83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5250"/>
            </a:gs>
            <a:gs pos="49000">
              <a:srgbClr val="006B7A"/>
            </a:gs>
            <a:gs pos="72000">
              <a:srgbClr val="007382"/>
            </a:gs>
            <a:gs pos="100000">
              <a:srgbClr val="009AA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854DFC8-BDD3-3DE1-38DC-9B9C441F32B1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6AAF96F2-DC4F-3C56-A4E8-144F82E0AB37}"/>
              </a:ext>
            </a:extLst>
          </p:cNvPr>
          <p:cNvSpPr/>
          <p:nvPr/>
        </p:nvSpPr>
        <p:spPr>
          <a:xfrm rot="172538" flipV="1">
            <a:off x="5924241" y="-521190"/>
            <a:ext cx="343516" cy="318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64C0BE9-E704-D0EF-45EE-985295C3B321}"/>
              </a:ext>
            </a:extLst>
          </p:cNvPr>
          <p:cNvSpPr txBox="1"/>
          <p:nvPr/>
        </p:nvSpPr>
        <p:spPr>
          <a:xfrm>
            <a:off x="109519" y="1598495"/>
            <a:ext cx="5986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Carros que dirigem sozinhos </a:t>
            </a:r>
            <a:endParaRPr lang="pt-BR" sz="7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F2E3B7-E14B-0F74-F604-06412BB14109}"/>
              </a:ext>
            </a:extLst>
          </p:cNvPr>
          <p:cNvSpPr txBox="1"/>
          <p:nvPr/>
        </p:nvSpPr>
        <p:spPr>
          <a:xfrm>
            <a:off x="467751" y="2183270"/>
            <a:ext cx="52700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O sistema que foi adotado no Volvo XC90 por exemplo, chama-se “</a:t>
            </a:r>
            <a:r>
              <a:rPr lang="pt-BR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pilot</a:t>
            </a:r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 assistente”. Ele utiliza câmeras e sensores, e tem forte sistema de segurança o seu sistema permite que o carro fique dentro de uma faixa de circulação.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FC00BAA-9EE7-7FF0-96A5-A2EBDC0EA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72479"/>
            <a:ext cx="6281846" cy="376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963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0.340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03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854DFC8-BDD3-3DE1-38DC-9B9C441F32B1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A080A85-09AF-F988-4AD0-C46724DED440}"/>
              </a:ext>
            </a:extLst>
          </p:cNvPr>
          <p:cNvSpPr txBox="1"/>
          <p:nvPr/>
        </p:nvSpPr>
        <p:spPr>
          <a:xfrm>
            <a:off x="-818863" y="1513164"/>
            <a:ext cx="77109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pt-BR" sz="88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Ao infinito </a:t>
            </a:r>
          </a:p>
          <a:p>
            <a:pPr algn="ctr" fontAlgn="base"/>
            <a:r>
              <a:rPr lang="pt-BR" sz="88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e além!</a:t>
            </a:r>
            <a:endParaRPr lang="pt-BR" sz="88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AAF96F2-DC4F-3C56-A4E8-144F82E0AB37}"/>
              </a:ext>
            </a:extLst>
          </p:cNvPr>
          <p:cNvSpPr/>
          <p:nvPr/>
        </p:nvSpPr>
        <p:spPr>
          <a:xfrm rot="172538" flipV="1">
            <a:off x="5924241" y="-521190"/>
            <a:ext cx="343516" cy="318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314E92C-DCAC-3891-9F61-D8B306D7B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688" r="94250">
                        <a14:foregroundMark x1="9250" y1="41750" x2="6688" y2="45000"/>
                        <a14:foregroundMark x1="10750" y1="40938" x2="16188" y2="40188"/>
                        <a14:foregroundMark x1="93500" y1="33063" x2="94250" y2="40000"/>
                        <a14:foregroundMark x1="32438" y1="33250" x2="35500" y2="30125"/>
                        <a14:foregroundMark x1="35500" y1="27813" x2="45236" y2="25468"/>
                        <a14:foregroundMark x1="54180" y1="25960" x2="53079" y2="25633"/>
                        <a14:backgroundMark x1="37438" y1="25500" x2="41313" y2="24375"/>
                        <a14:backgroundMark x1="43250" y1="23938" x2="49250" y2="25500"/>
                        <a14:backgroundMark x1="41875" y1="23938" x2="36063" y2="23563"/>
                        <a14:backgroundMark x1="36063" y1="25875" x2="40313" y2="25313"/>
                        <a14:backgroundMark x1="41688" y1="24375" x2="43813" y2="23750"/>
                        <a14:backgroundMark x1="47688" y1="24125" x2="51750" y2="23938"/>
                        <a14:backgroundMark x1="52125" y1="24563" x2="53688" y2="24750"/>
                        <a14:backgroundMark x1="50375" y1="23563" x2="52500" y2="24375"/>
                        <a14:backgroundMark x1="54250" y1="25875" x2="56938" y2="26875"/>
                        <a14:backgroundMark x1="45750" y1="24125" x2="49625" y2="2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435" y="1513164"/>
            <a:ext cx="6027565" cy="602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772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0.340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03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B006B18-404E-DC96-F8C5-187B5D750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5600"/>
            <a:ext cx="12192000" cy="72136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FAEA220-5DE5-59C4-BC27-49A5BDFED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899160"/>
            <a:ext cx="12192000" cy="9144000"/>
          </a:xfrm>
          <a:prstGeom prst="rect">
            <a:avLst/>
          </a:prstGeom>
        </p:spPr>
      </p:pic>
      <p:sp>
        <p:nvSpPr>
          <p:cNvPr id="7" name="Paralelogramo 6">
            <a:extLst>
              <a:ext uri="{FF2B5EF4-FFF2-40B4-BE49-F238E27FC236}">
                <a16:creationId xmlns:a16="http://schemas.microsoft.com/office/drawing/2014/main" id="{584B8F38-1984-5913-5508-9BFEB80DB28A}"/>
              </a:ext>
            </a:extLst>
          </p:cNvPr>
          <p:cNvSpPr/>
          <p:nvPr/>
        </p:nvSpPr>
        <p:spPr>
          <a:xfrm>
            <a:off x="-5303520" y="-1190096"/>
            <a:ext cx="28478922" cy="9238192"/>
          </a:xfrm>
          <a:prstGeom prst="parallelogram">
            <a:avLst>
              <a:gd name="adj" fmla="val 31144"/>
            </a:avLst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23000">
                <a:schemeClr val="tx1">
                  <a:lumMod val="75000"/>
                  <a:lumOff val="25000"/>
                </a:schemeClr>
              </a:gs>
              <a:gs pos="6900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9A99BD5-B67E-801F-6B19-DE1148F9CE90}"/>
              </a:ext>
            </a:extLst>
          </p:cNvPr>
          <p:cNvSpPr txBox="1"/>
          <p:nvPr/>
        </p:nvSpPr>
        <p:spPr>
          <a:xfrm>
            <a:off x="602613" y="2466370"/>
            <a:ext cx="109867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b="1" i="1" dirty="0">
                <a:solidFill>
                  <a:schemeClr val="bg1"/>
                </a:solidFill>
                <a:latin typeface="Bernard MT Condensed" panose="02050806060905020404" pitchFamily="18" charset="0"/>
              </a:rPr>
              <a:t>A evolução dos carros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5017DE3-DC6A-5AC5-B402-46535E351C18}"/>
              </a:ext>
            </a:extLst>
          </p:cNvPr>
          <p:cNvCxnSpPr>
            <a:cxnSpLocks/>
          </p:cNvCxnSpPr>
          <p:nvPr/>
        </p:nvCxnSpPr>
        <p:spPr>
          <a:xfrm>
            <a:off x="6096000" y="4781550"/>
            <a:ext cx="0" cy="207645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36227D5D-8FC7-DF60-55DD-AA86F91194CE}"/>
              </a:ext>
            </a:extLst>
          </p:cNvPr>
          <p:cNvSpPr/>
          <p:nvPr/>
        </p:nvSpPr>
        <p:spPr>
          <a:xfrm rot="172538" flipV="1">
            <a:off x="5924241" y="4661637"/>
            <a:ext cx="343516" cy="318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9E4093E-8F00-4CBB-35C9-8416939FC6BD}"/>
              </a:ext>
            </a:extLst>
          </p:cNvPr>
          <p:cNvSpPr/>
          <p:nvPr/>
        </p:nvSpPr>
        <p:spPr>
          <a:xfrm rot="172538" flipV="1">
            <a:off x="5924241" y="4661637"/>
            <a:ext cx="343516" cy="318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1D6D83B-E876-0B51-1D10-287D09C2B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2613" y="-355600"/>
            <a:ext cx="10986774" cy="824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7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1.34063 0.07731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31" y="38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DBA6A49A-012E-2474-D993-2536377BD5CB}"/>
              </a:ext>
            </a:extLst>
          </p:cNvPr>
          <p:cNvSpPr/>
          <p:nvPr/>
        </p:nvSpPr>
        <p:spPr>
          <a:xfrm>
            <a:off x="-435563" y="3867066"/>
            <a:ext cx="6531563" cy="3925161"/>
          </a:xfrm>
          <a:custGeom>
            <a:avLst/>
            <a:gdLst>
              <a:gd name="connsiteX0" fmla="*/ 6718516 w 7135386"/>
              <a:gd name="connsiteY0" fmla="*/ 182304 h 3499160"/>
              <a:gd name="connsiteX1" fmla="*/ 5761913 w 7135386"/>
              <a:gd name="connsiteY1" fmla="*/ 407387 h 3499160"/>
              <a:gd name="connsiteX2" fmla="*/ 5142935 w 7135386"/>
              <a:gd name="connsiteY2" fmla="*/ 787215 h 3499160"/>
              <a:gd name="connsiteX3" fmla="*/ 4763107 w 7135386"/>
              <a:gd name="connsiteY3" fmla="*/ 829418 h 3499160"/>
              <a:gd name="connsiteX4" fmla="*/ 4298873 w 7135386"/>
              <a:gd name="connsiteY4" fmla="*/ 913824 h 3499160"/>
              <a:gd name="connsiteX5" fmla="*/ 3820572 w 7135386"/>
              <a:gd name="connsiteY5" fmla="*/ 927892 h 3499160"/>
              <a:gd name="connsiteX6" fmla="*/ 3145323 w 7135386"/>
              <a:gd name="connsiteY6" fmla="*/ 1040433 h 3499160"/>
              <a:gd name="connsiteX7" fmla="*/ 2456006 w 7135386"/>
              <a:gd name="connsiteY7" fmla="*/ 1195178 h 3499160"/>
              <a:gd name="connsiteX8" fmla="*/ 1626012 w 7135386"/>
              <a:gd name="connsiteY8" fmla="*/ 1434329 h 3499160"/>
              <a:gd name="connsiteX9" fmla="*/ 1049236 w 7135386"/>
              <a:gd name="connsiteY9" fmla="*/ 1603141 h 3499160"/>
              <a:gd name="connsiteX10" fmla="*/ 824153 w 7135386"/>
              <a:gd name="connsiteY10" fmla="*/ 1631276 h 3499160"/>
              <a:gd name="connsiteX11" fmla="*/ 444326 w 7135386"/>
              <a:gd name="connsiteY11" fmla="*/ 1715683 h 3499160"/>
              <a:gd name="connsiteX12" fmla="*/ 416190 w 7135386"/>
              <a:gd name="connsiteY12" fmla="*/ 1997036 h 3499160"/>
              <a:gd name="connsiteX13" fmla="*/ 472461 w 7135386"/>
              <a:gd name="connsiteY13" fmla="*/ 3122452 h 3499160"/>
              <a:gd name="connsiteX14" fmla="*/ 6605975 w 7135386"/>
              <a:gd name="connsiteY14" fmla="*/ 3277196 h 3499160"/>
              <a:gd name="connsiteX15" fmla="*/ 6718516 w 7135386"/>
              <a:gd name="connsiteY15" fmla="*/ 182304 h 3499160"/>
              <a:gd name="connsiteX0" fmla="*/ 6746652 w 7147898"/>
              <a:gd name="connsiteY0" fmla="*/ 189348 h 3464001"/>
              <a:gd name="connsiteX1" fmla="*/ 5761913 w 7147898"/>
              <a:gd name="connsiteY1" fmla="*/ 372228 h 3464001"/>
              <a:gd name="connsiteX2" fmla="*/ 5142935 w 7147898"/>
              <a:gd name="connsiteY2" fmla="*/ 752056 h 3464001"/>
              <a:gd name="connsiteX3" fmla="*/ 4763107 w 7147898"/>
              <a:gd name="connsiteY3" fmla="*/ 794259 h 3464001"/>
              <a:gd name="connsiteX4" fmla="*/ 4298873 w 7147898"/>
              <a:gd name="connsiteY4" fmla="*/ 878665 h 3464001"/>
              <a:gd name="connsiteX5" fmla="*/ 3820572 w 7147898"/>
              <a:gd name="connsiteY5" fmla="*/ 892733 h 3464001"/>
              <a:gd name="connsiteX6" fmla="*/ 3145323 w 7147898"/>
              <a:gd name="connsiteY6" fmla="*/ 1005274 h 3464001"/>
              <a:gd name="connsiteX7" fmla="*/ 2456006 w 7147898"/>
              <a:gd name="connsiteY7" fmla="*/ 1160019 h 3464001"/>
              <a:gd name="connsiteX8" fmla="*/ 1626012 w 7147898"/>
              <a:gd name="connsiteY8" fmla="*/ 1399170 h 3464001"/>
              <a:gd name="connsiteX9" fmla="*/ 1049236 w 7147898"/>
              <a:gd name="connsiteY9" fmla="*/ 1567982 h 3464001"/>
              <a:gd name="connsiteX10" fmla="*/ 824153 w 7147898"/>
              <a:gd name="connsiteY10" fmla="*/ 1596117 h 3464001"/>
              <a:gd name="connsiteX11" fmla="*/ 444326 w 7147898"/>
              <a:gd name="connsiteY11" fmla="*/ 1680524 h 3464001"/>
              <a:gd name="connsiteX12" fmla="*/ 416190 w 7147898"/>
              <a:gd name="connsiteY12" fmla="*/ 1961877 h 3464001"/>
              <a:gd name="connsiteX13" fmla="*/ 472461 w 7147898"/>
              <a:gd name="connsiteY13" fmla="*/ 3087293 h 3464001"/>
              <a:gd name="connsiteX14" fmla="*/ 6605975 w 7147898"/>
              <a:gd name="connsiteY14" fmla="*/ 3242037 h 3464001"/>
              <a:gd name="connsiteX15" fmla="*/ 6746652 w 7147898"/>
              <a:gd name="connsiteY15" fmla="*/ 189348 h 3464001"/>
              <a:gd name="connsiteX0" fmla="*/ 6746652 w 7103128"/>
              <a:gd name="connsiteY0" fmla="*/ 195517 h 3470170"/>
              <a:gd name="connsiteX1" fmla="*/ 5761913 w 7103128"/>
              <a:gd name="connsiteY1" fmla="*/ 378397 h 3470170"/>
              <a:gd name="connsiteX2" fmla="*/ 5142935 w 7103128"/>
              <a:gd name="connsiteY2" fmla="*/ 758225 h 3470170"/>
              <a:gd name="connsiteX3" fmla="*/ 4763107 w 7103128"/>
              <a:gd name="connsiteY3" fmla="*/ 800428 h 3470170"/>
              <a:gd name="connsiteX4" fmla="*/ 4298873 w 7103128"/>
              <a:gd name="connsiteY4" fmla="*/ 884834 h 3470170"/>
              <a:gd name="connsiteX5" fmla="*/ 3820572 w 7103128"/>
              <a:gd name="connsiteY5" fmla="*/ 898902 h 3470170"/>
              <a:gd name="connsiteX6" fmla="*/ 3145323 w 7103128"/>
              <a:gd name="connsiteY6" fmla="*/ 1011443 h 3470170"/>
              <a:gd name="connsiteX7" fmla="*/ 2456006 w 7103128"/>
              <a:gd name="connsiteY7" fmla="*/ 1166188 h 3470170"/>
              <a:gd name="connsiteX8" fmla="*/ 1626012 w 7103128"/>
              <a:gd name="connsiteY8" fmla="*/ 1405339 h 3470170"/>
              <a:gd name="connsiteX9" fmla="*/ 1049236 w 7103128"/>
              <a:gd name="connsiteY9" fmla="*/ 1574151 h 3470170"/>
              <a:gd name="connsiteX10" fmla="*/ 824153 w 7103128"/>
              <a:gd name="connsiteY10" fmla="*/ 1602286 h 3470170"/>
              <a:gd name="connsiteX11" fmla="*/ 444326 w 7103128"/>
              <a:gd name="connsiteY11" fmla="*/ 1686693 h 3470170"/>
              <a:gd name="connsiteX12" fmla="*/ 416190 w 7103128"/>
              <a:gd name="connsiteY12" fmla="*/ 1968046 h 3470170"/>
              <a:gd name="connsiteX13" fmla="*/ 472461 w 7103128"/>
              <a:gd name="connsiteY13" fmla="*/ 3093462 h 3470170"/>
              <a:gd name="connsiteX14" fmla="*/ 6605975 w 7103128"/>
              <a:gd name="connsiteY14" fmla="*/ 3248206 h 3470170"/>
              <a:gd name="connsiteX15" fmla="*/ 6746652 w 7103128"/>
              <a:gd name="connsiteY15" fmla="*/ 195517 h 3470170"/>
              <a:gd name="connsiteX0" fmla="*/ 6746652 w 7117475"/>
              <a:gd name="connsiteY0" fmla="*/ 993342 h 4267995"/>
              <a:gd name="connsiteX1" fmla="*/ 5761913 w 7117475"/>
              <a:gd name="connsiteY1" fmla="*/ 1176222 h 4267995"/>
              <a:gd name="connsiteX2" fmla="*/ 5142935 w 7117475"/>
              <a:gd name="connsiteY2" fmla="*/ 1556050 h 4267995"/>
              <a:gd name="connsiteX3" fmla="*/ 4763107 w 7117475"/>
              <a:gd name="connsiteY3" fmla="*/ 1598253 h 4267995"/>
              <a:gd name="connsiteX4" fmla="*/ 4298873 w 7117475"/>
              <a:gd name="connsiteY4" fmla="*/ 1682659 h 4267995"/>
              <a:gd name="connsiteX5" fmla="*/ 3820572 w 7117475"/>
              <a:gd name="connsiteY5" fmla="*/ 1696727 h 4267995"/>
              <a:gd name="connsiteX6" fmla="*/ 3145323 w 7117475"/>
              <a:gd name="connsiteY6" fmla="*/ 1809268 h 4267995"/>
              <a:gd name="connsiteX7" fmla="*/ 2456006 w 7117475"/>
              <a:gd name="connsiteY7" fmla="*/ 1964013 h 4267995"/>
              <a:gd name="connsiteX8" fmla="*/ 1626012 w 7117475"/>
              <a:gd name="connsiteY8" fmla="*/ 2203164 h 4267995"/>
              <a:gd name="connsiteX9" fmla="*/ 1049236 w 7117475"/>
              <a:gd name="connsiteY9" fmla="*/ 2371976 h 4267995"/>
              <a:gd name="connsiteX10" fmla="*/ 824153 w 7117475"/>
              <a:gd name="connsiteY10" fmla="*/ 2400111 h 4267995"/>
              <a:gd name="connsiteX11" fmla="*/ 444326 w 7117475"/>
              <a:gd name="connsiteY11" fmla="*/ 2484518 h 4267995"/>
              <a:gd name="connsiteX12" fmla="*/ 416190 w 7117475"/>
              <a:gd name="connsiteY12" fmla="*/ 2765871 h 4267995"/>
              <a:gd name="connsiteX13" fmla="*/ 472461 w 7117475"/>
              <a:gd name="connsiteY13" fmla="*/ 3891287 h 4267995"/>
              <a:gd name="connsiteX14" fmla="*/ 6605975 w 7117475"/>
              <a:gd name="connsiteY14" fmla="*/ 4046031 h 4267995"/>
              <a:gd name="connsiteX15" fmla="*/ 6746652 w 7117475"/>
              <a:gd name="connsiteY15" fmla="*/ 993342 h 4267995"/>
              <a:gd name="connsiteX0" fmla="*/ 6746652 w 7121152"/>
              <a:gd name="connsiteY0" fmla="*/ 1330775 h 4605428"/>
              <a:gd name="connsiteX1" fmla="*/ 5761913 w 7121152"/>
              <a:gd name="connsiteY1" fmla="*/ 1513655 h 4605428"/>
              <a:gd name="connsiteX2" fmla="*/ 5142935 w 7121152"/>
              <a:gd name="connsiteY2" fmla="*/ 1893483 h 4605428"/>
              <a:gd name="connsiteX3" fmla="*/ 4763107 w 7121152"/>
              <a:gd name="connsiteY3" fmla="*/ 1935686 h 4605428"/>
              <a:gd name="connsiteX4" fmla="*/ 4298873 w 7121152"/>
              <a:gd name="connsiteY4" fmla="*/ 2020092 h 4605428"/>
              <a:gd name="connsiteX5" fmla="*/ 3820572 w 7121152"/>
              <a:gd name="connsiteY5" fmla="*/ 2034160 h 4605428"/>
              <a:gd name="connsiteX6" fmla="*/ 3145323 w 7121152"/>
              <a:gd name="connsiteY6" fmla="*/ 2146701 h 4605428"/>
              <a:gd name="connsiteX7" fmla="*/ 2456006 w 7121152"/>
              <a:gd name="connsiteY7" fmla="*/ 2301446 h 4605428"/>
              <a:gd name="connsiteX8" fmla="*/ 1626012 w 7121152"/>
              <a:gd name="connsiteY8" fmla="*/ 2540597 h 4605428"/>
              <a:gd name="connsiteX9" fmla="*/ 1049236 w 7121152"/>
              <a:gd name="connsiteY9" fmla="*/ 2709409 h 4605428"/>
              <a:gd name="connsiteX10" fmla="*/ 824153 w 7121152"/>
              <a:gd name="connsiteY10" fmla="*/ 2737544 h 4605428"/>
              <a:gd name="connsiteX11" fmla="*/ 444326 w 7121152"/>
              <a:gd name="connsiteY11" fmla="*/ 2821951 h 4605428"/>
              <a:gd name="connsiteX12" fmla="*/ 416190 w 7121152"/>
              <a:gd name="connsiteY12" fmla="*/ 3103304 h 4605428"/>
              <a:gd name="connsiteX13" fmla="*/ 472461 w 7121152"/>
              <a:gd name="connsiteY13" fmla="*/ 4228720 h 4605428"/>
              <a:gd name="connsiteX14" fmla="*/ 6605975 w 7121152"/>
              <a:gd name="connsiteY14" fmla="*/ 4383464 h 4605428"/>
              <a:gd name="connsiteX15" fmla="*/ 6746652 w 7121152"/>
              <a:gd name="connsiteY15" fmla="*/ 1330775 h 4605428"/>
              <a:gd name="connsiteX0" fmla="*/ 6746652 w 6776392"/>
              <a:gd name="connsiteY0" fmla="*/ 209931 h 3709637"/>
              <a:gd name="connsiteX1" fmla="*/ 5761913 w 6776392"/>
              <a:gd name="connsiteY1" fmla="*/ 392811 h 3709637"/>
              <a:gd name="connsiteX2" fmla="*/ 5142935 w 6776392"/>
              <a:gd name="connsiteY2" fmla="*/ 772639 h 3709637"/>
              <a:gd name="connsiteX3" fmla="*/ 4763107 w 6776392"/>
              <a:gd name="connsiteY3" fmla="*/ 814842 h 3709637"/>
              <a:gd name="connsiteX4" fmla="*/ 4298873 w 6776392"/>
              <a:gd name="connsiteY4" fmla="*/ 899248 h 3709637"/>
              <a:gd name="connsiteX5" fmla="*/ 3820572 w 6776392"/>
              <a:gd name="connsiteY5" fmla="*/ 913316 h 3709637"/>
              <a:gd name="connsiteX6" fmla="*/ 3145323 w 6776392"/>
              <a:gd name="connsiteY6" fmla="*/ 1025857 h 3709637"/>
              <a:gd name="connsiteX7" fmla="*/ 2456006 w 6776392"/>
              <a:gd name="connsiteY7" fmla="*/ 1180602 h 3709637"/>
              <a:gd name="connsiteX8" fmla="*/ 1626012 w 6776392"/>
              <a:gd name="connsiteY8" fmla="*/ 1419753 h 3709637"/>
              <a:gd name="connsiteX9" fmla="*/ 1049236 w 6776392"/>
              <a:gd name="connsiteY9" fmla="*/ 1588565 h 3709637"/>
              <a:gd name="connsiteX10" fmla="*/ 824153 w 6776392"/>
              <a:gd name="connsiteY10" fmla="*/ 1616700 h 3709637"/>
              <a:gd name="connsiteX11" fmla="*/ 444326 w 6776392"/>
              <a:gd name="connsiteY11" fmla="*/ 1701107 h 3709637"/>
              <a:gd name="connsiteX12" fmla="*/ 416190 w 6776392"/>
              <a:gd name="connsiteY12" fmla="*/ 1982460 h 3709637"/>
              <a:gd name="connsiteX13" fmla="*/ 472461 w 6776392"/>
              <a:gd name="connsiteY13" fmla="*/ 3107876 h 3709637"/>
              <a:gd name="connsiteX14" fmla="*/ 5916658 w 6776392"/>
              <a:gd name="connsiteY14" fmla="*/ 3543974 h 3709637"/>
              <a:gd name="connsiteX15" fmla="*/ 6746652 w 6776392"/>
              <a:gd name="connsiteY15" fmla="*/ 209931 h 3709637"/>
              <a:gd name="connsiteX0" fmla="*/ 6746652 w 6756041"/>
              <a:gd name="connsiteY0" fmla="*/ 209931 h 3555419"/>
              <a:gd name="connsiteX1" fmla="*/ 5761913 w 6756041"/>
              <a:gd name="connsiteY1" fmla="*/ 392811 h 3555419"/>
              <a:gd name="connsiteX2" fmla="*/ 5142935 w 6756041"/>
              <a:gd name="connsiteY2" fmla="*/ 772639 h 3555419"/>
              <a:gd name="connsiteX3" fmla="*/ 4763107 w 6756041"/>
              <a:gd name="connsiteY3" fmla="*/ 814842 h 3555419"/>
              <a:gd name="connsiteX4" fmla="*/ 4298873 w 6756041"/>
              <a:gd name="connsiteY4" fmla="*/ 899248 h 3555419"/>
              <a:gd name="connsiteX5" fmla="*/ 3820572 w 6756041"/>
              <a:gd name="connsiteY5" fmla="*/ 913316 h 3555419"/>
              <a:gd name="connsiteX6" fmla="*/ 3145323 w 6756041"/>
              <a:gd name="connsiteY6" fmla="*/ 1025857 h 3555419"/>
              <a:gd name="connsiteX7" fmla="*/ 2456006 w 6756041"/>
              <a:gd name="connsiteY7" fmla="*/ 1180602 h 3555419"/>
              <a:gd name="connsiteX8" fmla="*/ 1626012 w 6756041"/>
              <a:gd name="connsiteY8" fmla="*/ 1419753 h 3555419"/>
              <a:gd name="connsiteX9" fmla="*/ 1049236 w 6756041"/>
              <a:gd name="connsiteY9" fmla="*/ 1588565 h 3555419"/>
              <a:gd name="connsiteX10" fmla="*/ 824153 w 6756041"/>
              <a:gd name="connsiteY10" fmla="*/ 1616700 h 3555419"/>
              <a:gd name="connsiteX11" fmla="*/ 444326 w 6756041"/>
              <a:gd name="connsiteY11" fmla="*/ 1701107 h 3555419"/>
              <a:gd name="connsiteX12" fmla="*/ 416190 w 6756041"/>
              <a:gd name="connsiteY12" fmla="*/ 1982460 h 3555419"/>
              <a:gd name="connsiteX13" fmla="*/ 472461 w 6756041"/>
              <a:gd name="connsiteY13" fmla="*/ 3107876 h 3555419"/>
              <a:gd name="connsiteX14" fmla="*/ 5916658 w 6756041"/>
              <a:gd name="connsiteY14" fmla="*/ 3543974 h 3555419"/>
              <a:gd name="connsiteX15" fmla="*/ 6746652 w 6756041"/>
              <a:gd name="connsiteY15" fmla="*/ 209931 h 3555419"/>
              <a:gd name="connsiteX0" fmla="*/ 6746652 w 6792529"/>
              <a:gd name="connsiteY0" fmla="*/ 223329 h 3751174"/>
              <a:gd name="connsiteX1" fmla="*/ 5761913 w 6792529"/>
              <a:gd name="connsiteY1" fmla="*/ 406209 h 3751174"/>
              <a:gd name="connsiteX2" fmla="*/ 5142935 w 6792529"/>
              <a:gd name="connsiteY2" fmla="*/ 786037 h 3751174"/>
              <a:gd name="connsiteX3" fmla="*/ 4763107 w 6792529"/>
              <a:gd name="connsiteY3" fmla="*/ 828240 h 3751174"/>
              <a:gd name="connsiteX4" fmla="*/ 4298873 w 6792529"/>
              <a:gd name="connsiteY4" fmla="*/ 912646 h 3751174"/>
              <a:gd name="connsiteX5" fmla="*/ 3820572 w 6792529"/>
              <a:gd name="connsiteY5" fmla="*/ 926714 h 3751174"/>
              <a:gd name="connsiteX6" fmla="*/ 3145323 w 6792529"/>
              <a:gd name="connsiteY6" fmla="*/ 1039255 h 3751174"/>
              <a:gd name="connsiteX7" fmla="*/ 2456006 w 6792529"/>
              <a:gd name="connsiteY7" fmla="*/ 1194000 h 3751174"/>
              <a:gd name="connsiteX8" fmla="*/ 1626012 w 6792529"/>
              <a:gd name="connsiteY8" fmla="*/ 1433151 h 3751174"/>
              <a:gd name="connsiteX9" fmla="*/ 1049236 w 6792529"/>
              <a:gd name="connsiteY9" fmla="*/ 1601963 h 3751174"/>
              <a:gd name="connsiteX10" fmla="*/ 824153 w 6792529"/>
              <a:gd name="connsiteY10" fmla="*/ 1630098 h 3751174"/>
              <a:gd name="connsiteX11" fmla="*/ 444326 w 6792529"/>
              <a:gd name="connsiteY11" fmla="*/ 1714505 h 3751174"/>
              <a:gd name="connsiteX12" fmla="*/ 416190 w 6792529"/>
              <a:gd name="connsiteY12" fmla="*/ 1995858 h 3751174"/>
              <a:gd name="connsiteX13" fmla="*/ 472461 w 6792529"/>
              <a:gd name="connsiteY13" fmla="*/ 3121274 h 3751174"/>
              <a:gd name="connsiteX14" fmla="*/ 6071403 w 6792529"/>
              <a:gd name="connsiteY14" fmla="*/ 3740252 h 3751174"/>
              <a:gd name="connsiteX15" fmla="*/ 6746652 w 6792529"/>
              <a:gd name="connsiteY15" fmla="*/ 223329 h 3751174"/>
              <a:gd name="connsiteX0" fmla="*/ 6676313 w 6785696"/>
              <a:gd name="connsiteY0" fmla="*/ 218405 h 3907086"/>
              <a:gd name="connsiteX1" fmla="*/ 5761913 w 6785696"/>
              <a:gd name="connsiteY1" fmla="*/ 429421 h 3907086"/>
              <a:gd name="connsiteX2" fmla="*/ 5142935 w 6785696"/>
              <a:gd name="connsiteY2" fmla="*/ 809249 h 3907086"/>
              <a:gd name="connsiteX3" fmla="*/ 4763107 w 6785696"/>
              <a:gd name="connsiteY3" fmla="*/ 851452 h 3907086"/>
              <a:gd name="connsiteX4" fmla="*/ 4298873 w 6785696"/>
              <a:gd name="connsiteY4" fmla="*/ 935858 h 3907086"/>
              <a:gd name="connsiteX5" fmla="*/ 3820572 w 6785696"/>
              <a:gd name="connsiteY5" fmla="*/ 949926 h 3907086"/>
              <a:gd name="connsiteX6" fmla="*/ 3145323 w 6785696"/>
              <a:gd name="connsiteY6" fmla="*/ 1062467 h 3907086"/>
              <a:gd name="connsiteX7" fmla="*/ 2456006 w 6785696"/>
              <a:gd name="connsiteY7" fmla="*/ 1217212 h 3907086"/>
              <a:gd name="connsiteX8" fmla="*/ 1626012 w 6785696"/>
              <a:gd name="connsiteY8" fmla="*/ 1456363 h 3907086"/>
              <a:gd name="connsiteX9" fmla="*/ 1049236 w 6785696"/>
              <a:gd name="connsiteY9" fmla="*/ 1625175 h 3907086"/>
              <a:gd name="connsiteX10" fmla="*/ 824153 w 6785696"/>
              <a:gd name="connsiteY10" fmla="*/ 1653310 h 3907086"/>
              <a:gd name="connsiteX11" fmla="*/ 444326 w 6785696"/>
              <a:gd name="connsiteY11" fmla="*/ 1737717 h 3907086"/>
              <a:gd name="connsiteX12" fmla="*/ 416190 w 6785696"/>
              <a:gd name="connsiteY12" fmla="*/ 2019070 h 3907086"/>
              <a:gd name="connsiteX13" fmla="*/ 472461 w 6785696"/>
              <a:gd name="connsiteY13" fmla="*/ 3144486 h 3907086"/>
              <a:gd name="connsiteX14" fmla="*/ 6071403 w 6785696"/>
              <a:gd name="connsiteY14" fmla="*/ 3763464 h 3907086"/>
              <a:gd name="connsiteX15" fmla="*/ 6676313 w 6785696"/>
              <a:gd name="connsiteY15" fmla="*/ 218405 h 3907086"/>
              <a:gd name="connsiteX0" fmla="*/ 6676313 w 6751306"/>
              <a:gd name="connsiteY0" fmla="*/ 218405 h 3907086"/>
              <a:gd name="connsiteX1" fmla="*/ 5761913 w 6751306"/>
              <a:gd name="connsiteY1" fmla="*/ 429421 h 3907086"/>
              <a:gd name="connsiteX2" fmla="*/ 5142935 w 6751306"/>
              <a:gd name="connsiteY2" fmla="*/ 809249 h 3907086"/>
              <a:gd name="connsiteX3" fmla="*/ 4763107 w 6751306"/>
              <a:gd name="connsiteY3" fmla="*/ 851452 h 3907086"/>
              <a:gd name="connsiteX4" fmla="*/ 4298873 w 6751306"/>
              <a:gd name="connsiteY4" fmla="*/ 935858 h 3907086"/>
              <a:gd name="connsiteX5" fmla="*/ 3820572 w 6751306"/>
              <a:gd name="connsiteY5" fmla="*/ 949926 h 3907086"/>
              <a:gd name="connsiteX6" fmla="*/ 3145323 w 6751306"/>
              <a:gd name="connsiteY6" fmla="*/ 1062467 h 3907086"/>
              <a:gd name="connsiteX7" fmla="*/ 2456006 w 6751306"/>
              <a:gd name="connsiteY7" fmla="*/ 1217212 h 3907086"/>
              <a:gd name="connsiteX8" fmla="*/ 1626012 w 6751306"/>
              <a:gd name="connsiteY8" fmla="*/ 1456363 h 3907086"/>
              <a:gd name="connsiteX9" fmla="*/ 1049236 w 6751306"/>
              <a:gd name="connsiteY9" fmla="*/ 1625175 h 3907086"/>
              <a:gd name="connsiteX10" fmla="*/ 824153 w 6751306"/>
              <a:gd name="connsiteY10" fmla="*/ 1653310 h 3907086"/>
              <a:gd name="connsiteX11" fmla="*/ 444326 w 6751306"/>
              <a:gd name="connsiteY11" fmla="*/ 1737717 h 3907086"/>
              <a:gd name="connsiteX12" fmla="*/ 416190 w 6751306"/>
              <a:gd name="connsiteY12" fmla="*/ 2019070 h 3907086"/>
              <a:gd name="connsiteX13" fmla="*/ 472461 w 6751306"/>
              <a:gd name="connsiteY13" fmla="*/ 3144486 h 3907086"/>
              <a:gd name="connsiteX14" fmla="*/ 6071403 w 6751306"/>
              <a:gd name="connsiteY14" fmla="*/ 3763464 h 3907086"/>
              <a:gd name="connsiteX15" fmla="*/ 6676313 w 6751306"/>
              <a:gd name="connsiteY15" fmla="*/ 218405 h 3907086"/>
              <a:gd name="connsiteX0" fmla="*/ 6676313 w 6734499"/>
              <a:gd name="connsiteY0" fmla="*/ 218405 h 3907086"/>
              <a:gd name="connsiteX1" fmla="*/ 5761913 w 6734499"/>
              <a:gd name="connsiteY1" fmla="*/ 429421 h 3907086"/>
              <a:gd name="connsiteX2" fmla="*/ 5142935 w 6734499"/>
              <a:gd name="connsiteY2" fmla="*/ 809249 h 3907086"/>
              <a:gd name="connsiteX3" fmla="*/ 4763107 w 6734499"/>
              <a:gd name="connsiteY3" fmla="*/ 851452 h 3907086"/>
              <a:gd name="connsiteX4" fmla="*/ 4298873 w 6734499"/>
              <a:gd name="connsiteY4" fmla="*/ 935858 h 3907086"/>
              <a:gd name="connsiteX5" fmla="*/ 3820572 w 6734499"/>
              <a:gd name="connsiteY5" fmla="*/ 949926 h 3907086"/>
              <a:gd name="connsiteX6" fmla="*/ 3145323 w 6734499"/>
              <a:gd name="connsiteY6" fmla="*/ 1062467 h 3907086"/>
              <a:gd name="connsiteX7" fmla="*/ 2456006 w 6734499"/>
              <a:gd name="connsiteY7" fmla="*/ 1217212 h 3907086"/>
              <a:gd name="connsiteX8" fmla="*/ 1626012 w 6734499"/>
              <a:gd name="connsiteY8" fmla="*/ 1456363 h 3907086"/>
              <a:gd name="connsiteX9" fmla="*/ 1049236 w 6734499"/>
              <a:gd name="connsiteY9" fmla="*/ 1625175 h 3907086"/>
              <a:gd name="connsiteX10" fmla="*/ 824153 w 6734499"/>
              <a:gd name="connsiteY10" fmla="*/ 1653310 h 3907086"/>
              <a:gd name="connsiteX11" fmla="*/ 444326 w 6734499"/>
              <a:gd name="connsiteY11" fmla="*/ 1737717 h 3907086"/>
              <a:gd name="connsiteX12" fmla="*/ 416190 w 6734499"/>
              <a:gd name="connsiteY12" fmla="*/ 2019070 h 3907086"/>
              <a:gd name="connsiteX13" fmla="*/ 472461 w 6734499"/>
              <a:gd name="connsiteY13" fmla="*/ 3144486 h 3907086"/>
              <a:gd name="connsiteX14" fmla="*/ 6071403 w 6734499"/>
              <a:gd name="connsiteY14" fmla="*/ 3763464 h 3907086"/>
              <a:gd name="connsiteX15" fmla="*/ 6676313 w 6734499"/>
              <a:gd name="connsiteY15" fmla="*/ 218405 h 3907086"/>
              <a:gd name="connsiteX0" fmla="*/ 6676313 w 6717998"/>
              <a:gd name="connsiteY0" fmla="*/ 218405 h 3907086"/>
              <a:gd name="connsiteX1" fmla="*/ 5761913 w 6717998"/>
              <a:gd name="connsiteY1" fmla="*/ 429421 h 3907086"/>
              <a:gd name="connsiteX2" fmla="*/ 5142935 w 6717998"/>
              <a:gd name="connsiteY2" fmla="*/ 809249 h 3907086"/>
              <a:gd name="connsiteX3" fmla="*/ 4763107 w 6717998"/>
              <a:gd name="connsiteY3" fmla="*/ 851452 h 3907086"/>
              <a:gd name="connsiteX4" fmla="*/ 4298873 w 6717998"/>
              <a:gd name="connsiteY4" fmla="*/ 935858 h 3907086"/>
              <a:gd name="connsiteX5" fmla="*/ 3820572 w 6717998"/>
              <a:gd name="connsiteY5" fmla="*/ 949926 h 3907086"/>
              <a:gd name="connsiteX6" fmla="*/ 3145323 w 6717998"/>
              <a:gd name="connsiteY6" fmla="*/ 1062467 h 3907086"/>
              <a:gd name="connsiteX7" fmla="*/ 2456006 w 6717998"/>
              <a:gd name="connsiteY7" fmla="*/ 1217212 h 3907086"/>
              <a:gd name="connsiteX8" fmla="*/ 1626012 w 6717998"/>
              <a:gd name="connsiteY8" fmla="*/ 1456363 h 3907086"/>
              <a:gd name="connsiteX9" fmla="*/ 1049236 w 6717998"/>
              <a:gd name="connsiteY9" fmla="*/ 1625175 h 3907086"/>
              <a:gd name="connsiteX10" fmla="*/ 824153 w 6717998"/>
              <a:gd name="connsiteY10" fmla="*/ 1653310 h 3907086"/>
              <a:gd name="connsiteX11" fmla="*/ 444326 w 6717998"/>
              <a:gd name="connsiteY11" fmla="*/ 1737717 h 3907086"/>
              <a:gd name="connsiteX12" fmla="*/ 416190 w 6717998"/>
              <a:gd name="connsiteY12" fmla="*/ 2019070 h 3907086"/>
              <a:gd name="connsiteX13" fmla="*/ 472461 w 6717998"/>
              <a:gd name="connsiteY13" fmla="*/ 3144486 h 3907086"/>
              <a:gd name="connsiteX14" fmla="*/ 6071403 w 6717998"/>
              <a:gd name="connsiteY14" fmla="*/ 3763464 h 3907086"/>
              <a:gd name="connsiteX15" fmla="*/ 6676313 w 6717998"/>
              <a:gd name="connsiteY15" fmla="*/ 218405 h 3907086"/>
              <a:gd name="connsiteX0" fmla="*/ 6676313 w 6723462"/>
              <a:gd name="connsiteY0" fmla="*/ 267795 h 3956476"/>
              <a:gd name="connsiteX1" fmla="*/ 5761913 w 6723462"/>
              <a:gd name="connsiteY1" fmla="*/ 478811 h 3956476"/>
              <a:gd name="connsiteX2" fmla="*/ 5142935 w 6723462"/>
              <a:gd name="connsiteY2" fmla="*/ 858639 h 3956476"/>
              <a:gd name="connsiteX3" fmla="*/ 4763107 w 6723462"/>
              <a:gd name="connsiteY3" fmla="*/ 900842 h 3956476"/>
              <a:gd name="connsiteX4" fmla="*/ 4298873 w 6723462"/>
              <a:gd name="connsiteY4" fmla="*/ 985248 h 3956476"/>
              <a:gd name="connsiteX5" fmla="*/ 3820572 w 6723462"/>
              <a:gd name="connsiteY5" fmla="*/ 999316 h 3956476"/>
              <a:gd name="connsiteX6" fmla="*/ 3145323 w 6723462"/>
              <a:gd name="connsiteY6" fmla="*/ 1111857 h 3956476"/>
              <a:gd name="connsiteX7" fmla="*/ 2456006 w 6723462"/>
              <a:gd name="connsiteY7" fmla="*/ 1266602 h 3956476"/>
              <a:gd name="connsiteX8" fmla="*/ 1626012 w 6723462"/>
              <a:gd name="connsiteY8" fmla="*/ 1505753 h 3956476"/>
              <a:gd name="connsiteX9" fmla="*/ 1049236 w 6723462"/>
              <a:gd name="connsiteY9" fmla="*/ 1674565 h 3956476"/>
              <a:gd name="connsiteX10" fmla="*/ 824153 w 6723462"/>
              <a:gd name="connsiteY10" fmla="*/ 1702700 h 3956476"/>
              <a:gd name="connsiteX11" fmla="*/ 444326 w 6723462"/>
              <a:gd name="connsiteY11" fmla="*/ 1787107 h 3956476"/>
              <a:gd name="connsiteX12" fmla="*/ 416190 w 6723462"/>
              <a:gd name="connsiteY12" fmla="*/ 2068460 h 3956476"/>
              <a:gd name="connsiteX13" fmla="*/ 472461 w 6723462"/>
              <a:gd name="connsiteY13" fmla="*/ 3193876 h 3956476"/>
              <a:gd name="connsiteX14" fmla="*/ 6071403 w 6723462"/>
              <a:gd name="connsiteY14" fmla="*/ 3812854 h 3956476"/>
              <a:gd name="connsiteX15" fmla="*/ 6676313 w 6723462"/>
              <a:gd name="connsiteY15" fmla="*/ 267795 h 3956476"/>
              <a:gd name="connsiteX0" fmla="*/ 6676313 w 6740069"/>
              <a:gd name="connsiteY0" fmla="*/ 280170 h 3968851"/>
              <a:gd name="connsiteX1" fmla="*/ 5761913 w 6740069"/>
              <a:gd name="connsiteY1" fmla="*/ 491186 h 3968851"/>
              <a:gd name="connsiteX2" fmla="*/ 5142935 w 6740069"/>
              <a:gd name="connsiteY2" fmla="*/ 871014 h 3968851"/>
              <a:gd name="connsiteX3" fmla="*/ 4763107 w 6740069"/>
              <a:gd name="connsiteY3" fmla="*/ 913217 h 3968851"/>
              <a:gd name="connsiteX4" fmla="*/ 4298873 w 6740069"/>
              <a:gd name="connsiteY4" fmla="*/ 997623 h 3968851"/>
              <a:gd name="connsiteX5" fmla="*/ 3820572 w 6740069"/>
              <a:gd name="connsiteY5" fmla="*/ 1011691 h 3968851"/>
              <a:gd name="connsiteX6" fmla="*/ 3145323 w 6740069"/>
              <a:gd name="connsiteY6" fmla="*/ 1124232 h 3968851"/>
              <a:gd name="connsiteX7" fmla="*/ 2456006 w 6740069"/>
              <a:gd name="connsiteY7" fmla="*/ 1278977 h 3968851"/>
              <a:gd name="connsiteX8" fmla="*/ 1626012 w 6740069"/>
              <a:gd name="connsiteY8" fmla="*/ 1518128 h 3968851"/>
              <a:gd name="connsiteX9" fmla="*/ 1049236 w 6740069"/>
              <a:gd name="connsiteY9" fmla="*/ 1686940 h 3968851"/>
              <a:gd name="connsiteX10" fmla="*/ 824153 w 6740069"/>
              <a:gd name="connsiteY10" fmla="*/ 1715075 h 3968851"/>
              <a:gd name="connsiteX11" fmla="*/ 444326 w 6740069"/>
              <a:gd name="connsiteY11" fmla="*/ 1799482 h 3968851"/>
              <a:gd name="connsiteX12" fmla="*/ 416190 w 6740069"/>
              <a:gd name="connsiteY12" fmla="*/ 2080835 h 3968851"/>
              <a:gd name="connsiteX13" fmla="*/ 472461 w 6740069"/>
              <a:gd name="connsiteY13" fmla="*/ 3206251 h 3968851"/>
              <a:gd name="connsiteX14" fmla="*/ 6071403 w 6740069"/>
              <a:gd name="connsiteY14" fmla="*/ 3825229 h 3968851"/>
              <a:gd name="connsiteX15" fmla="*/ 6676313 w 6740069"/>
              <a:gd name="connsiteY15" fmla="*/ 280170 h 3968851"/>
              <a:gd name="connsiteX0" fmla="*/ 6676313 w 7010629"/>
              <a:gd name="connsiteY0" fmla="*/ 223541 h 3975017"/>
              <a:gd name="connsiteX1" fmla="*/ 5761913 w 7010629"/>
              <a:gd name="connsiteY1" fmla="*/ 434557 h 3975017"/>
              <a:gd name="connsiteX2" fmla="*/ 5142935 w 7010629"/>
              <a:gd name="connsiteY2" fmla="*/ 814385 h 3975017"/>
              <a:gd name="connsiteX3" fmla="*/ 4763107 w 7010629"/>
              <a:gd name="connsiteY3" fmla="*/ 856588 h 3975017"/>
              <a:gd name="connsiteX4" fmla="*/ 4298873 w 7010629"/>
              <a:gd name="connsiteY4" fmla="*/ 940994 h 3975017"/>
              <a:gd name="connsiteX5" fmla="*/ 3820572 w 7010629"/>
              <a:gd name="connsiteY5" fmla="*/ 955062 h 3975017"/>
              <a:gd name="connsiteX6" fmla="*/ 3145323 w 7010629"/>
              <a:gd name="connsiteY6" fmla="*/ 1067603 h 3975017"/>
              <a:gd name="connsiteX7" fmla="*/ 2456006 w 7010629"/>
              <a:gd name="connsiteY7" fmla="*/ 1222348 h 3975017"/>
              <a:gd name="connsiteX8" fmla="*/ 1626012 w 7010629"/>
              <a:gd name="connsiteY8" fmla="*/ 1461499 h 3975017"/>
              <a:gd name="connsiteX9" fmla="*/ 1049236 w 7010629"/>
              <a:gd name="connsiteY9" fmla="*/ 1630311 h 3975017"/>
              <a:gd name="connsiteX10" fmla="*/ 824153 w 7010629"/>
              <a:gd name="connsiteY10" fmla="*/ 1658446 h 3975017"/>
              <a:gd name="connsiteX11" fmla="*/ 444326 w 7010629"/>
              <a:gd name="connsiteY11" fmla="*/ 1742853 h 3975017"/>
              <a:gd name="connsiteX12" fmla="*/ 416190 w 7010629"/>
              <a:gd name="connsiteY12" fmla="*/ 2024206 h 3975017"/>
              <a:gd name="connsiteX13" fmla="*/ 472461 w 7010629"/>
              <a:gd name="connsiteY13" fmla="*/ 3149622 h 3975017"/>
              <a:gd name="connsiteX14" fmla="*/ 6451231 w 7010629"/>
              <a:gd name="connsiteY14" fmla="*/ 3838938 h 3975017"/>
              <a:gd name="connsiteX15" fmla="*/ 6676313 w 7010629"/>
              <a:gd name="connsiteY15" fmla="*/ 223541 h 3975017"/>
              <a:gd name="connsiteX0" fmla="*/ 6676313 w 6730271"/>
              <a:gd name="connsiteY0" fmla="*/ 223541 h 4098572"/>
              <a:gd name="connsiteX1" fmla="*/ 5761913 w 6730271"/>
              <a:gd name="connsiteY1" fmla="*/ 434557 h 4098572"/>
              <a:gd name="connsiteX2" fmla="*/ 5142935 w 6730271"/>
              <a:gd name="connsiteY2" fmla="*/ 814385 h 4098572"/>
              <a:gd name="connsiteX3" fmla="*/ 4763107 w 6730271"/>
              <a:gd name="connsiteY3" fmla="*/ 856588 h 4098572"/>
              <a:gd name="connsiteX4" fmla="*/ 4298873 w 6730271"/>
              <a:gd name="connsiteY4" fmla="*/ 940994 h 4098572"/>
              <a:gd name="connsiteX5" fmla="*/ 3820572 w 6730271"/>
              <a:gd name="connsiteY5" fmla="*/ 955062 h 4098572"/>
              <a:gd name="connsiteX6" fmla="*/ 3145323 w 6730271"/>
              <a:gd name="connsiteY6" fmla="*/ 1067603 h 4098572"/>
              <a:gd name="connsiteX7" fmla="*/ 2456006 w 6730271"/>
              <a:gd name="connsiteY7" fmla="*/ 1222348 h 4098572"/>
              <a:gd name="connsiteX8" fmla="*/ 1626012 w 6730271"/>
              <a:gd name="connsiteY8" fmla="*/ 1461499 h 4098572"/>
              <a:gd name="connsiteX9" fmla="*/ 1049236 w 6730271"/>
              <a:gd name="connsiteY9" fmla="*/ 1630311 h 4098572"/>
              <a:gd name="connsiteX10" fmla="*/ 824153 w 6730271"/>
              <a:gd name="connsiteY10" fmla="*/ 1658446 h 4098572"/>
              <a:gd name="connsiteX11" fmla="*/ 444326 w 6730271"/>
              <a:gd name="connsiteY11" fmla="*/ 1742853 h 4098572"/>
              <a:gd name="connsiteX12" fmla="*/ 416190 w 6730271"/>
              <a:gd name="connsiteY12" fmla="*/ 2024206 h 4098572"/>
              <a:gd name="connsiteX13" fmla="*/ 472461 w 6730271"/>
              <a:gd name="connsiteY13" fmla="*/ 3149622 h 4098572"/>
              <a:gd name="connsiteX14" fmla="*/ 6451231 w 6730271"/>
              <a:gd name="connsiteY14" fmla="*/ 3838938 h 4098572"/>
              <a:gd name="connsiteX15" fmla="*/ 6676313 w 6730271"/>
              <a:gd name="connsiteY15" fmla="*/ 223541 h 4098572"/>
              <a:gd name="connsiteX0" fmla="*/ 6676313 w 6754102"/>
              <a:gd name="connsiteY0" fmla="*/ 223541 h 4087010"/>
              <a:gd name="connsiteX1" fmla="*/ 5761913 w 6754102"/>
              <a:gd name="connsiteY1" fmla="*/ 434557 h 4087010"/>
              <a:gd name="connsiteX2" fmla="*/ 5142935 w 6754102"/>
              <a:gd name="connsiteY2" fmla="*/ 814385 h 4087010"/>
              <a:gd name="connsiteX3" fmla="*/ 4763107 w 6754102"/>
              <a:gd name="connsiteY3" fmla="*/ 856588 h 4087010"/>
              <a:gd name="connsiteX4" fmla="*/ 4298873 w 6754102"/>
              <a:gd name="connsiteY4" fmla="*/ 940994 h 4087010"/>
              <a:gd name="connsiteX5" fmla="*/ 3820572 w 6754102"/>
              <a:gd name="connsiteY5" fmla="*/ 955062 h 4087010"/>
              <a:gd name="connsiteX6" fmla="*/ 3145323 w 6754102"/>
              <a:gd name="connsiteY6" fmla="*/ 1067603 h 4087010"/>
              <a:gd name="connsiteX7" fmla="*/ 2456006 w 6754102"/>
              <a:gd name="connsiteY7" fmla="*/ 1222348 h 4087010"/>
              <a:gd name="connsiteX8" fmla="*/ 1626012 w 6754102"/>
              <a:gd name="connsiteY8" fmla="*/ 1461499 h 4087010"/>
              <a:gd name="connsiteX9" fmla="*/ 1049236 w 6754102"/>
              <a:gd name="connsiteY9" fmla="*/ 1630311 h 4087010"/>
              <a:gd name="connsiteX10" fmla="*/ 824153 w 6754102"/>
              <a:gd name="connsiteY10" fmla="*/ 1658446 h 4087010"/>
              <a:gd name="connsiteX11" fmla="*/ 444326 w 6754102"/>
              <a:gd name="connsiteY11" fmla="*/ 1742853 h 4087010"/>
              <a:gd name="connsiteX12" fmla="*/ 416190 w 6754102"/>
              <a:gd name="connsiteY12" fmla="*/ 2024206 h 4087010"/>
              <a:gd name="connsiteX13" fmla="*/ 472461 w 6754102"/>
              <a:gd name="connsiteY13" fmla="*/ 3149622 h 4087010"/>
              <a:gd name="connsiteX14" fmla="*/ 6451231 w 6754102"/>
              <a:gd name="connsiteY14" fmla="*/ 3838938 h 4087010"/>
              <a:gd name="connsiteX15" fmla="*/ 6676313 w 6754102"/>
              <a:gd name="connsiteY15" fmla="*/ 223541 h 4087010"/>
              <a:gd name="connsiteX0" fmla="*/ 6676313 w 6900974"/>
              <a:gd name="connsiteY0" fmla="*/ 219433 h 4034513"/>
              <a:gd name="connsiteX1" fmla="*/ 5761913 w 6900974"/>
              <a:gd name="connsiteY1" fmla="*/ 430449 h 4034513"/>
              <a:gd name="connsiteX2" fmla="*/ 5142935 w 6900974"/>
              <a:gd name="connsiteY2" fmla="*/ 810277 h 4034513"/>
              <a:gd name="connsiteX3" fmla="*/ 4763107 w 6900974"/>
              <a:gd name="connsiteY3" fmla="*/ 852480 h 4034513"/>
              <a:gd name="connsiteX4" fmla="*/ 4298873 w 6900974"/>
              <a:gd name="connsiteY4" fmla="*/ 936886 h 4034513"/>
              <a:gd name="connsiteX5" fmla="*/ 3820572 w 6900974"/>
              <a:gd name="connsiteY5" fmla="*/ 950954 h 4034513"/>
              <a:gd name="connsiteX6" fmla="*/ 3145323 w 6900974"/>
              <a:gd name="connsiteY6" fmla="*/ 1063495 h 4034513"/>
              <a:gd name="connsiteX7" fmla="*/ 2456006 w 6900974"/>
              <a:gd name="connsiteY7" fmla="*/ 1218240 h 4034513"/>
              <a:gd name="connsiteX8" fmla="*/ 1626012 w 6900974"/>
              <a:gd name="connsiteY8" fmla="*/ 1457391 h 4034513"/>
              <a:gd name="connsiteX9" fmla="*/ 1049236 w 6900974"/>
              <a:gd name="connsiteY9" fmla="*/ 1626203 h 4034513"/>
              <a:gd name="connsiteX10" fmla="*/ 824153 w 6900974"/>
              <a:gd name="connsiteY10" fmla="*/ 1654338 h 4034513"/>
              <a:gd name="connsiteX11" fmla="*/ 444326 w 6900974"/>
              <a:gd name="connsiteY11" fmla="*/ 1738745 h 4034513"/>
              <a:gd name="connsiteX12" fmla="*/ 416190 w 6900974"/>
              <a:gd name="connsiteY12" fmla="*/ 2020098 h 4034513"/>
              <a:gd name="connsiteX13" fmla="*/ 472461 w 6900974"/>
              <a:gd name="connsiteY13" fmla="*/ 3145514 h 4034513"/>
              <a:gd name="connsiteX14" fmla="*/ 6704449 w 6900974"/>
              <a:gd name="connsiteY14" fmla="*/ 3778560 h 4034513"/>
              <a:gd name="connsiteX15" fmla="*/ 6676313 w 6900974"/>
              <a:gd name="connsiteY15" fmla="*/ 219433 h 4034513"/>
              <a:gd name="connsiteX0" fmla="*/ 6676313 w 6734616"/>
              <a:gd name="connsiteY0" fmla="*/ 219433 h 4081580"/>
              <a:gd name="connsiteX1" fmla="*/ 5761913 w 6734616"/>
              <a:gd name="connsiteY1" fmla="*/ 430449 h 4081580"/>
              <a:gd name="connsiteX2" fmla="*/ 5142935 w 6734616"/>
              <a:gd name="connsiteY2" fmla="*/ 810277 h 4081580"/>
              <a:gd name="connsiteX3" fmla="*/ 4763107 w 6734616"/>
              <a:gd name="connsiteY3" fmla="*/ 852480 h 4081580"/>
              <a:gd name="connsiteX4" fmla="*/ 4298873 w 6734616"/>
              <a:gd name="connsiteY4" fmla="*/ 936886 h 4081580"/>
              <a:gd name="connsiteX5" fmla="*/ 3820572 w 6734616"/>
              <a:gd name="connsiteY5" fmla="*/ 950954 h 4081580"/>
              <a:gd name="connsiteX6" fmla="*/ 3145323 w 6734616"/>
              <a:gd name="connsiteY6" fmla="*/ 1063495 h 4081580"/>
              <a:gd name="connsiteX7" fmla="*/ 2456006 w 6734616"/>
              <a:gd name="connsiteY7" fmla="*/ 1218240 h 4081580"/>
              <a:gd name="connsiteX8" fmla="*/ 1626012 w 6734616"/>
              <a:gd name="connsiteY8" fmla="*/ 1457391 h 4081580"/>
              <a:gd name="connsiteX9" fmla="*/ 1049236 w 6734616"/>
              <a:gd name="connsiteY9" fmla="*/ 1626203 h 4081580"/>
              <a:gd name="connsiteX10" fmla="*/ 824153 w 6734616"/>
              <a:gd name="connsiteY10" fmla="*/ 1654338 h 4081580"/>
              <a:gd name="connsiteX11" fmla="*/ 444326 w 6734616"/>
              <a:gd name="connsiteY11" fmla="*/ 1738745 h 4081580"/>
              <a:gd name="connsiteX12" fmla="*/ 416190 w 6734616"/>
              <a:gd name="connsiteY12" fmla="*/ 2020098 h 4081580"/>
              <a:gd name="connsiteX13" fmla="*/ 472461 w 6734616"/>
              <a:gd name="connsiteY13" fmla="*/ 3145514 h 4081580"/>
              <a:gd name="connsiteX14" fmla="*/ 6704449 w 6734616"/>
              <a:gd name="connsiteY14" fmla="*/ 3778560 h 4081580"/>
              <a:gd name="connsiteX15" fmla="*/ 6676313 w 6734616"/>
              <a:gd name="connsiteY15" fmla="*/ 219433 h 4081580"/>
              <a:gd name="connsiteX0" fmla="*/ 6662245 w 7187740"/>
              <a:gd name="connsiteY0" fmla="*/ 281142 h 3682825"/>
              <a:gd name="connsiteX1" fmla="*/ 5761913 w 7187740"/>
              <a:gd name="connsiteY1" fmla="*/ 210804 h 3682825"/>
              <a:gd name="connsiteX2" fmla="*/ 5142935 w 7187740"/>
              <a:gd name="connsiteY2" fmla="*/ 590632 h 3682825"/>
              <a:gd name="connsiteX3" fmla="*/ 4763107 w 7187740"/>
              <a:gd name="connsiteY3" fmla="*/ 632835 h 3682825"/>
              <a:gd name="connsiteX4" fmla="*/ 4298873 w 7187740"/>
              <a:gd name="connsiteY4" fmla="*/ 717241 h 3682825"/>
              <a:gd name="connsiteX5" fmla="*/ 3820572 w 7187740"/>
              <a:gd name="connsiteY5" fmla="*/ 731309 h 3682825"/>
              <a:gd name="connsiteX6" fmla="*/ 3145323 w 7187740"/>
              <a:gd name="connsiteY6" fmla="*/ 843850 h 3682825"/>
              <a:gd name="connsiteX7" fmla="*/ 2456006 w 7187740"/>
              <a:gd name="connsiteY7" fmla="*/ 998595 h 3682825"/>
              <a:gd name="connsiteX8" fmla="*/ 1626012 w 7187740"/>
              <a:gd name="connsiteY8" fmla="*/ 1237746 h 3682825"/>
              <a:gd name="connsiteX9" fmla="*/ 1049236 w 7187740"/>
              <a:gd name="connsiteY9" fmla="*/ 1406558 h 3682825"/>
              <a:gd name="connsiteX10" fmla="*/ 824153 w 7187740"/>
              <a:gd name="connsiteY10" fmla="*/ 1434693 h 3682825"/>
              <a:gd name="connsiteX11" fmla="*/ 444326 w 7187740"/>
              <a:gd name="connsiteY11" fmla="*/ 1519100 h 3682825"/>
              <a:gd name="connsiteX12" fmla="*/ 416190 w 7187740"/>
              <a:gd name="connsiteY12" fmla="*/ 1800453 h 3682825"/>
              <a:gd name="connsiteX13" fmla="*/ 472461 w 7187740"/>
              <a:gd name="connsiteY13" fmla="*/ 2925869 h 3682825"/>
              <a:gd name="connsiteX14" fmla="*/ 6704449 w 7187740"/>
              <a:gd name="connsiteY14" fmla="*/ 3558915 h 3682825"/>
              <a:gd name="connsiteX15" fmla="*/ 6662245 w 7187740"/>
              <a:gd name="connsiteY15" fmla="*/ 281142 h 3682825"/>
              <a:gd name="connsiteX0" fmla="*/ 6662245 w 7146808"/>
              <a:gd name="connsiteY0" fmla="*/ 268836 h 3670519"/>
              <a:gd name="connsiteX1" fmla="*/ 5761913 w 7146808"/>
              <a:gd name="connsiteY1" fmla="*/ 198498 h 3670519"/>
              <a:gd name="connsiteX2" fmla="*/ 5142935 w 7146808"/>
              <a:gd name="connsiteY2" fmla="*/ 578326 h 3670519"/>
              <a:gd name="connsiteX3" fmla="*/ 4763107 w 7146808"/>
              <a:gd name="connsiteY3" fmla="*/ 620529 h 3670519"/>
              <a:gd name="connsiteX4" fmla="*/ 4298873 w 7146808"/>
              <a:gd name="connsiteY4" fmla="*/ 704935 h 3670519"/>
              <a:gd name="connsiteX5" fmla="*/ 3820572 w 7146808"/>
              <a:gd name="connsiteY5" fmla="*/ 719003 h 3670519"/>
              <a:gd name="connsiteX6" fmla="*/ 3145323 w 7146808"/>
              <a:gd name="connsiteY6" fmla="*/ 831544 h 3670519"/>
              <a:gd name="connsiteX7" fmla="*/ 2456006 w 7146808"/>
              <a:gd name="connsiteY7" fmla="*/ 986289 h 3670519"/>
              <a:gd name="connsiteX8" fmla="*/ 1626012 w 7146808"/>
              <a:gd name="connsiteY8" fmla="*/ 1225440 h 3670519"/>
              <a:gd name="connsiteX9" fmla="*/ 1049236 w 7146808"/>
              <a:gd name="connsiteY9" fmla="*/ 1394252 h 3670519"/>
              <a:gd name="connsiteX10" fmla="*/ 824153 w 7146808"/>
              <a:gd name="connsiteY10" fmla="*/ 1422387 h 3670519"/>
              <a:gd name="connsiteX11" fmla="*/ 444326 w 7146808"/>
              <a:gd name="connsiteY11" fmla="*/ 1506794 h 3670519"/>
              <a:gd name="connsiteX12" fmla="*/ 416190 w 7146808"/>
              <a:gd name="connsiteY12" fmla="*/ 1788147 h 3670519"/>
              <a:gd name="connsiteX13" fmla="*/ 472461 w 7146808"/>
              <a:gd name="connsiteY13" fmla="*/ 2913563 h 3670519"/>
              <a:gd name="connsiteX14" fmla="*/ 6704449 w 7146808"/>
              <a:gd name="connsiteY14" fmla="*/ 3546609 h 3670519"/>
              <a:gd name="connsiteX15" fmla="*/ 6662245 w 7146808"/>
              <a:gd name="connsiteY15" fmla="*/ 268836 h 3670519"/>
              <a:gd name="connsiteX0" fmla="*/ 6662245 w 6711093"/>
              <a:gd name="connsiteY0" fmla="*/ 268836 h 3925161"/>
              <a:gd name="connsiteX1" fmla="*/ 5761913 w 6711093"/>
              <a:gd name="connsiteY1" fmla="*/ 198498 h 3925161"/>
              <a:gd name="connsiteX2" fmla="*/ 5142935 w 6711093"/>
              <a:gd name="connsiteY2" fmla="*/ 578326 h 3925161"/>
              <a:gd name="connsiteX3" fmla="*/ 4763107 w 6711093"/>
              <a:gd name="connsiteY3" fmla="*/ 620529 h 3925161"/>
              <a:gd name="connsiteX4" fmla="*/ 4298873 w 6711093"/>
              <a:gd name="connsiteY4" fmla="*/ 704935 h 3925161"/>
              <a:gd name="connsiteX5" fmla="*/ 3820572 w 6711093"/>
              <a:gd name="connsiteY5" fmla="*/ 719003 h 3925161"/>
              <a:gd name="connsiteX6" fmla="*/ 3145323 w 6711093"/>
              <a:gd name="connsiteY6" fmla="*/ 831544 h 3925161"/>
              <a:gd name="connsiteX7" fmla="*/ 2456006 w 6711093"/>
              <a:gd name="connsiteY7" fmla="*/ 986289 h 3925161"/>
              <a:gd name="connsiteX8" fmla="*/ 1626012 w 6711093"/>
              <a:gd name="connsiteY8" fmla="*/ 1225440 h 3925161"/>
              <a:gd name="connsiteX9" fmla="*/ 1049236 w 6711093"/>
              <a:gd name="connsiteY9" fmla="*/ 1394252 h 3925161"/>
              <a:gd name="connsiteX10" fmla="*/ 824153 w 6711093"/>
              <a:gd name="connsiteY10" fmla="*/ 1422387 h 3925161"/>
              <a:gd name="connsiteX11" fmla="*/ 444326 w 6711093"/>
              <a:gd name="connsiteY11" fmla="*/ 1506794 h 3925161"/>
              <a:gd name="connsiteX12" fmla="*/ 416190 w 6711093"/>
              <a:gd name="connsiteY12" fmla="*/ 1788147 h 3925161"/>
              <a:gd name="connsiteX13" fmla="*/ 472461 w 6711093"/>
              <a:gd name="connsiteY13" fmla="*/ 2913563 h 3925161"/>
              <a:gd name="connsiteX14" fmla="*/ 6704449 w 6711093"/>
              <a:gd name="connsiteY14" fmla="*/ 3546609 h 3925161"/>
              <a:gd name="connsiteX15" fmla="*/ 6662245 w 6711093"/>
              <a:gd name="connsiteY15" fmla="*/ 268836 h 3925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711093" h="3925161">
                <a:moveTo>
                  <a:pt x="6662245" y="268836"/>
                </a:moveTo>
                <a:cubicBezTo>
                  <a:pt x="6688036" y="-261047"/>
                  <a:pt x="6015131" y="146916"/>
                  <a:pt x="5761913" y="198498"/>
                </a:cubicBezTo>
                <a:cubicBezTo>
                  <a:pt x="5508695" y="250080"/>
                  <a:pt x="5309403" y="507988"/>
                  <a:pt x="5142935" y="578326"/>
                </a:cubicBezTo>
                <a:cubicBezTo>
                  <a:pt x="4976467" y="648664"/>
                  <a:pt x="4903784" y="599428"/>
                  <a:pt x="4763107" y="620529"/>
                </a:cubicBezTo>
                <a:cubicBezTo>
                  <a:pt x="4622430" y="641630"/>
                  <a:pt x="4455962" y="688523"/>
                  <a:pt x="4298873" y="704935"/>
                </a:cubicBezTo>
                <a:cubicBezTo>
                  <a:pt x="4141784" y="721347"/>
                  <a:pt x="4012830" y="697902"/>
                  <a:pt x="3820572" y="719003"/>
                </a:cubicBezTo>
                <a:cubicBezTo>
                  <a:pt x="3628314" y="740105"/>
                  <a:pt x="3372751" y="786996"/>
                  <a:pt x="3145323" y="831544"/>
                </a:cubicBezTo>
                <a:cubicBezTo>
                  <a:pt x="2917895" y="876092"/>
                  <a:pt x="2709224" y="920640"/>
                  <a:pt x="2456006" y="986289"/>
                </a:cubicBezTo>
                <a:cubicBezTo>
                  <a:pt x="2202787" y="1051938"/>
                  <a:pt x="1626012" y="1225440"/>
                  <a:pt x="1626012" y="1225440"/>
                </a:cubicBezTo>
                <a:cubicBezTo>
                  <a:pt x="1391550" y="1293434"/>
                  <a:pt x="1182879" y="1361428"/>
                  <a:pt x="1049236" y="1394252"/>
                </a:cubicBezTo>
                <a:cubicBezTo>
                  <a:pt x="915593" y="1427077"/>
                  <a:pt x="924971" y="1403630"/>
                  <a:pt x="824153" y="1422387"/>
                </a:cubicBezTo>
                <a:cubicBezTo>
                  <a:pt x="723335" y="1441144"/>
                  <a:pt x="512320" y="1445834"/>
                  <a:pt x="444326" y="1506794"/>
                </a:cubicBezTo>
                <a:cubicBezTo>
                  <a:pt x="376332" y="1567754"/>
                  <a:pt x="411501" y="1553686"/>
                  <a:pt x="416190" y="1788147"/>
                </a:cubicBezTo>
                <a:cubicBezTo>
                  <a:pt x="420879" y="2022608"/>
                  <a:pt x="-559170" y="2700203"/>
                  <a:pt x="472461" y="2913563"/>
                </a:cubicBezTo>
                <a:cubicBezTo>
                  <a:pt x="1504092" y="3126923"/>
                  <a:pt x="6671624" y="4606376"/>
                  <a:pt x="6704449" y="3546609"/>
                </a:cubicBezTo>
                <a:cubicBezTo>
                  <a:pt x="6737274" y="2486842"/>
                  <a:pt x="6636454" y="798719"/>
                  <a:pt x="6662245" y="268836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854DFC8-BDD3-3DE1-38DC-9B9C441F32B1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6AAF96F2-DC4F-3C56-A4E8-144F82E0AB37}"/>
              </a:ext>
            </a:extLst>
          </p:cNvPr>
          <p:cNvSpPr/>
          <p:nvPr/>
        </p:nvSpPr>
        <p:spPr>
          <a:xfrm rot="172538" flipV="1">
            <a:off x="5924242" y="-690003"/>
            <a:ext cx="343516" cy="318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EDC93C-25A1-2625-925B-D25E08EC5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8148" flipH="1">
            <a:off x="190791" y="2897701"/>
            <a:ext cx="4616338" cy="3197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DDC1867-375A-ED78-2175-55D48A7681D4}"/>
              </a:ext>
            </a:extLst>
          </p:cNvPr>
          <p:cNvSpPr txBox="1"/>
          <p:nvPr/>
        </p:nvSpPr>
        <p:spPr>
          <a:xfrm>
            <a:off x="6639951" y="1696878"/>
            <a:ext cx="51229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i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Nicolas Joseph </a:t>
            </a:r>
            <a:r>
              <a:rPr lang="pt-BR" sz="3200" i="0" spc="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Cugnot</a:t>
            </a:r>
            <a:r>
              <a:rPr lang="pt-BR" sz="3200" i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</a:p>
          <a:p>
            <a:pPr algn="ctr"/>
            <a:r>
              <a:rPr lang="pt-BR" sz="3200" i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Ano de 1700 </a:t>
            </a:r>
            <a:endParaRPr lang="pt-BR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5FBBBFB-F170-CB83-B592-3FA9EA5E0D2B}"/>
              </a:ext>
            </a:extLst>
          </p:cNvPr>
          <p:cNvSpPr txBox="1"/>
          <p:nvPr/>
        </p:nvSpPr>
        <p:spPr>
          <a:xfrm>
            <a:off x="6639951" y="2774096"/>
            <a:ext cx="499403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0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Um dos primeiros relatos sobre a fabricação de carros que se tem conhecimento, foi em 1700, pelo francês Nicolas Joseph </a:t>
            </a:r>
            <a:r>
              <a:rPr lang="pt-BR" sz="2800" b="0" i="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Cugnot</a:t>
            </a:r>
            <a:r>
              <a:rPr lang="pt-BR" sz="2800" b="0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. O homem teve uma ideia que na época foi revolucionária. </a:t>
            </a:r>
            <a:endParaRPr lang="pt-BR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84027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5277 L 0 0.3935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03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0" grpId="1" animBg="1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F222D"/>
            </a:gs>
            <a:gs pos="49000">
              <a:srgbClr val="35314F"/>
            </a:gs>
            <a:gs pos="72000">
              <a:srgbClr val="3B3E77"/>
            </a:gs>
            <a:gs pos="100000">
              <a:srgbClr val="6053AB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DAD0B0D5-045A-2D6E-5982-ED82725644CC}"/>
              </a:ext>
            </a:extLst>
          </p:cNvPr>
          <p:cNvSpPr/>
          <p:nvPr/>
        </p:nvSpPr>
        <p:spPr>
          <a:xfrm>
            <a:off x="-896328" y="3886199"/>
            <a:ext cx="6992328" cy="3860975"/>
          </a:xfrm>
          <a:custGeom>
            <a:avLst/>
            <a:gdLst>
              <a:gd name="connsiteX0" fmla="*/ 564155 w 7153868"/>
              <a:gd name="connsiteY0" fmla="*/ 252807 h 4381686"/>
              <a:gd name="connsiteX1" fmla="*/ 1435693 w 7153868"/>
              <a:gd name="connsiteY1" fmla="*/ 338532 h 4381686"/>
              <a:gd name="connsiteX2" fmla="*/ 1464268 w 7153868"/>
              <a:gd name="connsiteY2" fmla="*/ 295669 h 4381686"/>
              <a:gd name="connsiteX3" fmla="*/ 2021481 w 7153868"/>
              <a:gd name="connsiteY3" fmla="*/ 381394 h 4381686"/>
              <a:gd name="connsiteX4" fmla="*/ 2464393 w 7153868"/>
              <a:gd name="connsiteY4" fmla="*/ 495694 h 4381686"/>
              <a:gd name="connsiteX5" fmla="*/ 2807293 w 7153868"/>
              <a:gd name="connsiteY5" fmla="*/ 567132 h 4381686"/>
              <a:gd name="connsiteX6" fmla="*/ 3393081 w 7153868"/>
              <a:gd name="connsiteY6" fmla="*/ 724294 h 4381686"/>
              <a:gd name="connsiteX7" fmla="*/ 4007443 w 7153868"/>
              <a:gd name="connsiteY7" fmla="*/ 895744 h 4381686"/>
              <a:gd name="connsiteX8" fmla="*/ 4807543 w 7153868"/>
              <a:gd name="connsiteY8" fmla="*/ 1167207 h 4381686"/>
              <a:gd name="connsiteX9" fmla="*/ 5479056 w 7153868"/>
              <a:gd name="connsiteY9" fmla="*/ 1238644 h 4381686"/>
              <a:gd name="connsiteX10" fmla="*/ 5764806 w 7153868"/>
              <a:gd name="connsiteY10" fmla="*/ 1181494 h 4381686"/>
              <a:gd name="connsiteX11" fmla="*/ 6250581 w 7153868"/>
              <a:gd name="connsiteY11" fmla="*/ 1210069 h 4381686"/>
              <a:gd name="connsiteX12" fmla="*/ 6593481 w 7153868"/>
              <a:gd name="connsiteY12" fmla="*/ 1281507 h 4381686"/>
              <a:gd name="connsiteX13" fmla="*/ 6679206 w 7153868"/>
              <a:gd name="connsiteY13" fmla="*/ 1352944 h 4381686"/>
              <a:gd name="connsiteX14" fmla="*/ 6693493 w 7153868"/>
              <a:gd name="connsiteY14" fmla="*/ 3938982 h 4381686"/>
              <a:gd name="connsiteX15" fmla="*/ 464143 w 7153868"/>
              <a:gd name="connsiteY15" fmla="*/ 4010419 h 4381686"/>
              <a:gd name="connsiteX16" fmla="*/ 564155 w 7153868"/>
              <a:gd name="connsiteY16" fmla="*/ 252807 h 4381686"/>
              <a:gd name="connsiteX0" fmla="*/ 564155 w 7246687"/>
              <a:gd name="connsiteY0" fmla="*/ 252807 h 4381686"/>
              <a:gd name="connsiteX1" fmla="*/ 1435693 w 7246687"/>
              <a:gd name="connsiteY1" fmla="*/ 338532 h 4381686"/>
              <a:gd name="connsiteX2" fmla="*/ 1464268 w 7246687"/>
              <a:gd name="connsiteY2" fmla="*/ 295669 h 4381686"/>
              <a:gd name="connsiteX3" fmla="*/ 2021481 w 7246687"/>
              <a:gd name="connsiteY3" fmla="*/ 381394 h 4381686"/>
              <a:gd name="connsiteX4" fmla="*/ 2464393 w 7246687"/>
              <a:gd name="connsiteY4" fmla="*/ 495694 h 4381686"/>
              <a:gd name="connsiteX5" fmla="*/ 2807293 w 7246687"/>
              <a:gd name="connsiteY5" fmla="*/ 567132 h 4381686"/>
              <a:gd name="connsiteX6" fmla="*/ 3393081 w 7246687"/>
              <a:gd name="connsiteY6" fmla="*/ 724294 h 4381686"/>
              <a:gd name="connsiteX7" fmla="*/ 4007443 w 7246687"/>
              <a:gd name="connsiteY7" fmla="*/ 895744 h 4381686"/>
              <a:gd name="connsiteX8" fmla="*/ 4807543 w 7246687"/>
              <a:gd name="connsiteY8" fmla="*/ 1167207 h 4381686"/>
              <a:gd name="connsiteX9" fmla="*/ 5479056 w 7246687"/>
              <a:gd name="connsiteY9" fmla="*/ 1238644 h 4381686"/>
              <a:gd name="connsiteX10" fmla="*/ 5764806 w 7246687"/>
              <a:gd name="connsiteY10" fmla="*/ 1181494 h 4381686"/>
              <a:gd name="connsiteX11" fmla="*/ 6250581 w 7246687"/>
              <a:gd name="connsiteY11" fmla="*/ 1210069 h 4381686"/>
              <a:gd name="connsiteX12" fmla="*/ 6593481 w 7246687"/>
              <a:gd name="connsiteY12" fmla="*/ 1281507 h 4381686"/>
              <a:gd name="connsiteX13" fmla="*/ 6979244 w 7246687"/>
              <a:gd name="connsiteY13" fmla="*/ 1267219 h 4381686"/>
              <a:gd name="connsiteX14" fmla="*/ 6693493 w 7246687"/>
              <a:gd name="connsiteY14" fmla="*/ 3938982 h 4381686"/>
              <a:gd name="connsiteX15" fmla="*/ 464143 w 7246687"/>
              <a:gd name="connsiteY15" fmla="*/ 4010419 h 4381686"/>
              <a:gd name="connsiteX16" fmla="*/ 564155 w 7246687"/>
              <a:gd name="connsiteY16" fmla="*/ 252807 h 4381686"/>
              <a:gd name="connsiteX0" fmla="*/ 564155 w 7246687"/>
              <a:gd name="connsiteY0" fmla="*/ 252807 h 4381686"/>
              <a:gd name="connsiteX1" fmla="*/ 1435693 w 7246687"/>
              <a:gd name="connsiteY1" fmla="*/ 338532 h 4381686"/>
              <a:gd name="connsiteX2" fmla="*/ 1464268 w 7246687"/>
              <a:gd name="connsiteY2" fmla="*/ 295669 h 4381686"/>
              <a:gd name="connsiteX3" fmla="*/ 2021481 w 7246687"/>
              <a:gd name="connsiteY3" fmla="*/ 381394 h 4381686"/>
              <a:gd name="connsiteX4" fmla="*/ 2464393 w 7246687"/>
              <a:gd name="connsiteY4" fmla="*/ 495694 h 4381686"/>
              <a:gd name="connsiteX5" fmla="*/ 2807293 w 7246687"/>
              <a:gd name="connsiteY5" fmla="*/ 567132 h 4381686"/>
              <a:gd name="connsiteX6" fmla="*/ 3393081 w 7246687"/>
              <a:gd name="connsiteY6" fmla="*/ 724294 h 4381686"/>
              <a:gd name="connsiteX7" fmla="*/ 4007443 w 7246687"/>
              <a:gd name="connsiteY7" fmla="*/ 895744 h 4381686"/>
              <a:gd name="connsiteX8" fmla="*/ 4807543 w 7246687"/>
              <a:gd name="connsiteY8" fmla="*/ 1167207 h 4381686"/>
              <a:gd name="connsiteX9" fmla="*/ 5479056 w 7246687"/>
              <a:gd name="connsiteY9" fmla="*/ 1238644 h 4381686"/>
              <a:gd name="connsiteX10" fmla="*/ 5764806 w 7246687"/>
              <a:gd name="connsiteY10" fmla="*/ 1181494 h 4381686"/>
              <a:gd name="connsiteX11" fmla="*/ 6250581 w 7246687"/>
              <a:gd name="connsiteY11" fmla="*/ 1210069 h 4381686"/>
              <a:gd name="connsiteX12" fmla="*/ 6593481 w 7246687"/>
              <a:gd name="connsiteY12" fmla="*/ 1281507 h 4381686"/>
              <a:gd name="connsiteX13" fmla="*/ 6979244 w 7246687"/>
              <a:gd name="connsiteY13" fmla="*/ 1267219 h 4381686"/>
              <a:gd name="connsiteX14" fmla="*/ 6693493 w 7246687"/>
              <a:gd name="connsiteY14" fmla="*/ 3938982 h 4381686"/>
              <a:gd name="connsiteX15" fmla="*/ 464143 w 7246687"/>
              <a:gd name="connsiteY15" fmla="*/ 4010419 h 4381686"/>
              <a:gd name="connsiteX16" fmla="*/ 564155 w 7246687"/>
              <a:gd name="connsiteY16" fmla="*/ 252807 h 4381686"/>
              <a:gd name="connsiteX0" fmla="*/ 576854 w 7381073"/>
              <a:gd name="connsiteY0" fmla="*/ 252807 h 4682085"/>
              <a:gd name="connsiteX1" fmla="*/ 1448392 w 7381073"/>
              <a:gd name="connsiteY1" fmla="*/ 338532 h 4682085"/>
              <a:gd name="connsiteX2" fmla="*/ 1476967 w 7381073"/>
              <a:gd name="connsiteY2" fmla="*/ 295669 h 4682085"/>
              <a:gd name="connsiteX3" fmla="*/ 2034180 w 7381073"/>
              <a:gd name="connsiteY3" fmla="*/ 381394 h 4682085"/>
              <a:gd name="connsiteX4" fmla="*/ 2477092 w 7381073"/>
              <a:gd name="connsiteY4" fmla="*/ 495694 h 4682085"/>
              <a:gd name="connsiteX5" fmla="*/ 2819992 w 7381073"/>
              <a:gd name="connsiteY5" fmla="*/ 567132 h 4682085"/>
              <a:gd name="connsiteX6" fmla="*/ 3405780 w 7381073"/>
              <a:gd name="connsiteY6" fmla="*/ 724294 h 4682085"/>
              <a:gd name="connsiteX7" fmla="*/ 4020142 w 7381073"/>
              <a:gd name="connsiteY7" fmla="*/ 895744 h 4682085"/>
              <a:gd name="connsiteX8" fmla="*/ 4820242 w 7381073"/>
              <a:gd name="connsiteY8" fmla="*/ 1167207 h 4682085"/>
              <a:gd name="connsiteX9" fmla="*/ 5491755 w 7381073"/>
              <a:gd name="connsiteY9" fmla="*/ 1238644 h 4682085"/>
              <a:gd name="connsiteX10" fmla="*/ 5777505 w 7381073"/>
              <a:gd name="connsiteY10" fmla="*/ 1181494 h 4682085"/>
              <a:gd name="connsiteX11" fmla="*/ 6263280 w 7381073"/>
              <a:gd name="connsiteY11" fmla="*/ 1210069 h 4682085"/>
              <a:gd name="connsiteX12" fmla="*/ 6606180 w 7381073"/>
              <a:gd name="connsiteY12" fmla="*/ 1281507 h 4682085"/>
              <a:gd name="connsiteX13" fmla="*/ 6991943 w 7381073"/>
              <a:gd name="connsiteY13" fmla="*/ 1267219 h 4682085"/>
              <a:gd name="connsiteX14" fmla="*/ 6877642 w 7381073"/>
              <a:gd name="connsiteY14" fmla="*/ 4439045 h 4682085"/>
              <a:gd name="connsiteX15" fmla="*/ 476842 w 7381073"/>
              <a:gd name="connsiteY15" fmla="*/ 4010419 h 4682085"/>
              <a:gd name="connsiteX16" fmla="*/ 576854 w 7381073"/>
              <a:gd name="connsiteY16" fmla="*/ 252807 h 4682085"/>
              <a:gd name="connsiteX0" fmla="*/ 576854 w 7015761"/>
              <a:gd name="connsiteY0" fmla="*/ 252807 h 4682085"/>
              <a:gd name="connsiteX1" fmla="*/ 1448392 w 7015761"/>
              <a:gd name="connsiteY1" fmla="*/ 338532 h 4682085"/>
              <a:gd name="connsiteX2" fmla="*/ 1476967 w 7015761"/>
              <a:gd name="connsiteY2" fmla="*/ 295669 h 4682085"/>
              <a:gd name="connsiteX3" fmla="*/ 2034180 w 7015761"/>
              <a:gd name="connsiteY3" fmla="*/ 381394 h 4682085"/>
              <a:gd name="connsiteX4" fmla="*/ 2477092 w 7015761"/>
              <a:gd name="connsiteY4" fmla="*/ 495694 h 4682085"/>
              <a:gd name="connsiteX5" fmla="*/ 2819992 w 7015761"/>
              <a:gd name="connsiteY5" fmla="*/ 567132 h 4682085"/>
              <a:gd name="connsiteX6" fmla="*/ 3405780 w 7015761"/>
              <a:gd name="connsiteY6" fmla="*/ 724294 h 4682085"/>
              <a:gd name="connsiteX7" fmla="*/ 4020142 w 7015761"/>
              <a:gd name="connsiteY7" fmla="*/ 895744 h 4682085"/>
              <a:gd name="connsiteX8" fmla="*/ 4820242 w 7015761"/>
              <a:gd name="connsiteY8" fmla="*/ 1167207 h 4682085"/>
              <a:gd name="connsiteX9" fmla="*/ 5491755 w 7015761"/>
              <a:gd name="connsiteY9" fmla="*/ 1238644 h 4682085"/>
              <a:gd name="connsiteX10" fmla="*/ 5777505 w 7015761"/>
              <a:gd name="connsiteY10" fmla="*/ 1181494 h 4682085"/>
              <a:gd name="connsiteX11" fmla="*/ 6263280 w 7015761"/>
              <a:gd name="connsiteY11" fmla="*/ 1210069 h 4682085"/>
              <a:gd name="connsiteX12" fmla="*/ 6606180 w 7015761"/>
              <a:gd name="connsiteY12" fmla="*/ 1281507 h 4682085"/>
              <a:gd name="connsiteX13" fmla="*/ 6991943 w 7015761"/>
              <a:gd name="connsiteY13" fmla="*/ 1267219 h 4682085"/>
              <a:gd name="connsiteX14" fmla="*/ 6877642 w 7015761"/>
              <a:gd name="connsiteY14" fmla="*/ 4439045 h 4682085"/>
              <a:gd name="connsiteX15" fmla="*/ 476842 w 7015761"/>
              <a:gd name="connsiteY15" fmla="*/ 4010419 h 4682085"/>
              <a:gd name="connsiteX16" fmla="*/ 576854 w 7015761"/>
              <a:gd name="connsiteY16" fmla="*/ 252807 h 4682085"/>
              <a:gd name="connsiteX0" fmla="*/ 582145 w 7053513"/>
              <a:gd name="connsiteY0" fmla="*/ 252807 h 4813869"/>
              <a:gd name="connsiteX1" fmla="*/ 1453683 w 7053513"/>
              <a:gd name="connsiteY1" fmla="*/ 338532 h 4813869"/>
              <a:gd name="connsiteX2" fmla="*/ 1482258 w 7053513"/>
              <a:gd name="connsiteY2" fmla="*/ 295669 h 4813869"/>
              <a:gd name="connsiteX3" fmla="*/ 2039471 w 7053513"/>
              <a:gd name="connsiteY3" fmla="*/ 381394 h 4813869"/>
              <a:gd name="connsiteX4" fmla="*/ 2482383 w 7053513"/>
              <a:gd name="connsiteY4" fmla="*/ 495694 h 4813869"/>
              <a:gd name="connsiteX5" fmla="*/ 2825283 w 7053513"/>
              <a:gd name="connsiteY5" fmla="*/ 567132 h 4813869"/>
              <a:gd name="connsiteX6" fmla="*/ 3411071 w 7053513"/>
              <a:gd name="connsiteY6" fmla="*/ 724294 h 4813869"/>
              <a:gd name="connsiteX7" fmla="*/ 4025433 w 7053513"/>
              <a:gd name="connsiteY7" fmla="*/ 895744 h 4813869"/>
              <a:gd name="connsiteX8" fmla="*/ 4825533 w 7053513"/>
              <a:gd name="connsiteY8" fmla="*/ 1167207 h 4813869"/>
              <a:gd name="connsiteX9" fmla="*/ 5497046 w 7053513"/>
              <a:gd name="connsiteY9" fmla="*/ 1238644 h 4813869"/>
              <a:gd name="connsiteX10" fmla="*/ 5782796 w 7053513"/>
              <a:gd name="connsiteY10" fmla="*/ 1181494 h 4813869"/>
              <a:gd name="connsiteX11" fmla="*/ 6268571 w 7053513"/>
              <a:gd name="connsiteY11" fmla="*/ 1210069 h 4813869"/>
              <a:gd name="connsiteX12" fmla="*/ 6611471 w 7053513"/>
              <a:gd name="connsiteY12" fmla="*/ 1281507 h 4813869"/>
              <a:gd name="connsiteX13" fmla="*/ 6997234 w 7053513"/>
              <a:gd name="connsiteY13" fmla="*/ 1267219 h 4813869"/>
              <a:gd name="connsiteX14" fmla="*/ 6954371 w 7053513"/>
              <a:gd name="connsiteY14" fmla="*/ 4610495 h 4813869"/>
              <a:gd name="connsiteX15" fmla="*/ 482133 w 7053513"/>
              <a:gd name="connsiteY15" fmla="*/ 4010419 h 4813869"/>
              <a:gd name="connsiteX16" fmla="*/ 582145 w 7053513"/>
              <a:gd name="connsiteY16" fmla="*/ 252807 h 4813869"/>
              <a:gd name="connsiteX0" fmla="*/ 582145 w 7015730"/>
              <a:gd name="connsiteY0" fmla="*/ 252807 h 4813869"/>
              <a:gd name="connsiteX1" fmla="*/ 1453683 w 7015730"/>
              <a:gd name="connsiteY1" fmla="*/ 338532 h 4813869"/>
              <a:gd name="connsiteX2" fmla="*/ 1482258 w 7015730"/>
              <a:gd name="connsiteY2" fmla="*/ 295669 h 4813869"/>
              <a:gd name="connsiteX3" fmla="*/ 2039471 w 7015730"/>
              <a:gd name="connsiteY3" fmla="*/ 381394 h 4813869"/>
              <a:gd name="connsiteX4" fmla="*/ 2482383 w 7015730"/>
              <a:gd name="connsiteY4" fmla="*/ 495694 h 4813869"/>
              <a:gd name="connsiteX5" fmla="*/ 2825283 w 7015730"/>
              <a:gd name="connsiteY5" fmla="*/ 567132 h 4813869"/>
              <a:gd name="connsiteX6" fmla="*/ 3411071 w 7015730"/>
              <a:gd name="connsiteY6" fmla="*/ 724294 h 4813869"/>
              <a:gd name="connsiteX7" fmla="*/ 4025433 w 7015730"/>
              <a:gd name="connsiteY7" fmla="*/ 895744 h 4813869"/>
              <a:gd name="connsiteX8" fmla="*/ 4825533 w 7015730"/>
              <a:gd name="connsiteY8" fmla="*/ 1167207 h 4813869"/>
              <a:gd name="connsiteX9" fmla="*/ 5497046 w 7015730"/>
              <a:gd name="connsiteY9" fmla="*/ 1238644 h 4813869"/>
              <a:gd name="connsiteX10" fmla="*/ 5782796 w 7015730"/>
              <a:gd name="connsiteY10" fmla="*/ 1181494 h 4813869"/>
              <a:gd name="connsiteX11" fmla="*/ 6268571 w 7015730"/>
              <a:gd name="connsiteY11" fmla="*/ 1210069 h 4813869"/>
              <a:gd name="connsiteX12" fmla="*/ 6611471 w 7015730"/>
              <a:gd name="connsiteY12" fmla="*/ 1281507 h 4813869"/>
              <a:gd name="connsiteX13" fmla="*/ 6997234 w 7015730"/>
              <a:gd name="connsiteY13" fmla="*/ 1267219 h 4813869"/>
              <a:gd name="connsiteX14" fmla="*/ 6954371 w 7015730"/>
              <a:gd name="connsiteY14" fmla="*/ 4610495 h 4813869"/>
              <a:gd name="connsiteX15" fmla="*/ 482133 w 7015730"/>
              <a:gd name="connsiteY15" fmla="*/ 4010419 h 4813869"/>
              <a:gd name="connsiteX16" fmla="*/ 582145 w 7015730"/>
              <a:gd name="connsiteY16" fmla="*/ 252807 h 4813869"/>
              <a:gd name="connsiteX0" fmla="*/ 582145 w 7028236"/>
              <a:gd name="connsiteY0" fmla="*/ 252807 h 4813869"/>
              <a:gd name="connsiteX1" fmla="*/ 1453683 w 7028236"/>
              <a:gd name="connsiteY1" fmla="*/ 338532 h 4813869"/>
              <a:gd name="connsiteX2" fmla="*/ 1482258 w 7028236"/>
              <a:gd name="connsiteY2" fmla="*/ 295669 h 4813869"/>
              <a:gd name="connsiteX3" fmla="*/ 2039471 w 7028236"/>
              <a:gd name="connsiteY3" fmla="*/ 381394 h 4813869"/>
              <a:gd name="connsiteX4" fmla="*/ 2482383 w 7028236"/>
              <a:gd name="connsiteY4" fmla="*/ 495694 h 4813869"/>
              <a:gd name="connsiteX5" fmla="*/ 2825283 w 7028236"/>
              <a:gd name="connsiteY5" fmla="*/ 567132 h 4813869"/>
              <a:gd name="connsiteX6" fmla="*/ 3411071 w 7028236"/>
              <a:gd name="connsiteY6" fmla="*/ 724294 h 4813869"/>
              <a:gd name="connsiteX7" fmla="*/ 4025433 w 7028236"/>
              <a:gd name="connsiteY7" fmla="*/ 895744 h 4813869"/>
              <a:gd name="connsiteX8" fmla="*/ 4825533 w 7028236"/>
              <a:gd name="connsiteY8" fmla="*/ 1167207 h 4813869"/>
              <a:gd name="connsiteX9" fmla="*/ 5497046 w 7028236"/>
              <a:gd name="connsiteY9" fmla="*/ 1238644 h 4813869"/>
              <a:gd name="connsiteX10" fmla="*/ 5782796 w 7028236"/>
              <a:gd name="connsiteY10" fmla="*/ 1181494 h 4813869"/>
              <a:gd name="connsiteX11" fmla="*/ 6268571 w 7028236"/>
              <a:gd name="connsiteY11" fmla="*/ 1210069 h 4813869"/>
              <a:gd name="connsiteX12" fmla="*/ 6611471 w 7028236"/>
              <a:gd name="connsiteY12" fmla="*/ 1281507 h 4813869"/>
              <a:gd name="connsiteX13" fmla="*/ 7011522 w 7028236"/>
              <a:gd name="connsiteY13" fmla="*/ 1595832 h 4813869"/>
              <a:gd name="connsiteX14" fmla="*/ 6954371 w 7028236"/>
              <a:gd name="connsiteY14" fmla="*/ 4610495 h 4813869"/>
              <a:gd name="connsiteX15" fmla="*/ 482133 w 7028236"/>
              <a:gd name="connsiteY15" fmla="*/ 4010419 h 4813869"/>
              <a:gd name="connsiteX16" fmla="*/ 582145 w 7028236"/>
              <a:gd name="connsiteY16" fmla="*/ 252807 h 4813869"/>
              <a:gd name="connsiteX0" fmla="*/ 582145 w 7028236"/>
              <a:gd name="connsiteY0" fmla="*/ 252807 h 4813869"/>
              <a:gd name="connsiteX1" fmla="*/ 1453683 w 7028236"/>
              <a:gd name="connsiteY1" fmla="*/ 338532 h 4813869"/>
              <a:gd name="connsiteX2" fmla="*/ 1482258 w 7028236"/>
              <a:gd name="connsiteY2" fmla="*/ 295669 h 4813869"/>
              <a:gd name="connsiteX3" fmla="*/ 2039471 w 7028236"/>
              <a:gd name="connsiteY3" fmla="*/ 381394 h 4813869"/>
              <a:gd name="connsiteX4" fmla="*/ 2482383 w 7028236"/>
              <a:gd name="connsiteY4" fmla="*/ 495694 h 4813869"/>
              <a:gd name="connsiteX5" fmla="*/ 2825283 w 7028236"/>
              <a:gd name="connsiteY5" fmla="*/ 567132 h 4813869"/>
              <a:gd name="connsiteX6" fmla="*/ 3411071 w 7028236"/>
              <a:gd name="connsiteY6" fmla="*/ 724294 h 4813869"/>
              <a:gd name="connsiteX7" fmla="*/ 4025433 w 7028236"/>
              <a:gd name="connsiteY7" fmla="*/ 895744 h 4813869"/>
              <a:gd name="connsiteX8" fmla="*/ 4825533 w 7028236"/>
              <a:gd name="connsiteY8" fmla="*/ 1167207 h 4813869"/>
              <a:gd name="connsiteX9" fmla="*/ 5497046 w 7028236"/>
              <a:gd name="connsiteY9" fmla="*/ 1238644 h 4813869"/>
              <a:gd name="connsiteX10" fmla="*/ 5782796 w 7028236"/>
              <a:gd name="connsiteY10" fmla="*/ 1181494 h 4813869"/>
              <a:gd name="connsiteX11" fmla="*/ 6268571 w 7028236"/>
              <a:gd name="connsiteY11" fmla="*/ 1210069 h 4813869"/>
              <a:gd name="connsiteX12" fmla="*/ 6611471 w 7028236"/>
              <a:gd name="connsiteY12" fmla="*/ 1281507 h 4813869"/>
              <a:gd name="connsiteX13" fmla="*/ 7011522 w 7028236"/>
              <a:gd name="connsiteY13" fmla="*/ 1767282 h 4813869"/>
              <a:gd name="connsiteX14" fmla="*/ 6954371 w 7028236"/>
              <a:gd name="connsiteY14" fmla="*/ 4610495 h 4813869"/>
              <a:gd name="connsiteX15" fmla="*/ 482133 w 7028236"/>
              <a:gd name="connsiteY15" fmla="*/ 4010419 h 4813869"/>
              <a:gd name="connsiteX16" fmla="*/ 582145 w 7028236"/>
              <a:gd name="connsiteY16" fmla="*/ 252807 h 4813869"/>
              <a:gd name="connsiteX0" fmla="*/ 582145 w 7028236"/>
              <a:gd name="connsiteY0" fmla="*/ 257052 h 4818114"/>
              <a:gd name="connsiteX1" fmla="*/ 1453683 w 7028236"/>
              <a:gd name="connsiteY1" fmla="*/ 342777 h 4818114"/>
              <a:gd name="connsiteX2" fmla="*/ 1496545 w 7028236"/>
              <a:gd name="connsiteY2" fmla="*/ 428502 h 4818114"/>
              <a:gd name="connsiteX3" fmla="*/ 2039471 w 7028236"/>
              <a:gd name="connsiteY3" fmla="*/ 385639 h 4818114"/>
              <a:gd name="connsiteX4" fmla="*/ 2482383 w 7028236"/>
              <a:gd name="connsiteY4" fmla="*/ 499939 h 4818114"/>
              <a:gd name="connsiteX5" fmla="*/ 2825283 w 7028236"/>
              <a:gd name="connsiteY5" fmla="*/ 571377 h 4818114"/>
              <a:gd name="connsiteX6" fmla="*/ 3411071 w 7028236"/>
              <a:gd name="connsiteY6" fmla="*/ 728539 h 4818114"/>
              <a:gd name="connsiteX7" fmla="*/ 4025433 w 7028236"/>
              <a:gd name="connsiteY7" fmla="*/ 899989 h 4818114"/>
              <a:gd name="connsiteX8" fmla="*/ 4825533 w 7028236"/>
              <a:gd name="connsiteY8" fmla="*/ 1171452 h 4818114"/>
              <a:gd name="connsiteX9" fmla="*/ 5497046 w 7028236"/>
              <a:gd name="connsiteY9" fmla="*/ 1242889 h 4818114"/>
              <a:gd name="connsiteX10" fmla="*/ 5782796 w 7028236"/>
              <a:gd name="connsiteY10" fmla="*/ 1185739 h 4818114"/>
              <a:gd name="connsiteX11" fmla="*/ 6268571 w 7028236"/>
              <a:gd name="connsiteY11" fmla="*/ 1214314 h 4818114"/>
              <a:gd name="connsiteX12" fmla="*/ 6611471 w 7028236"/>
              <a:gd name="connsiteY12" fmla="*/ 1285752 h 4818114"/>
              <a:gd name="connsiteX13" fmla="*/ 7011522 w 7028236"/>
              <a:gd name="connsiteY13" fmla="*/ 1771527 h 4818114"/>
              <a:gd name="connsiteX14" fmla="*/ 6954371 w 7028236"/>
              <a:gd name="connsiteY14" fmla="*/ 4614740 h 4818114"/>
              <a:gd name="connsiteX15" fmla="*/ 482133 w 7028236"/>
              <a:gd name="connsiteY15" fmla="*/ 4014664 h 4818114"/>
              <a:gd name="connsiteX16" fmla="*/ 582145 w 7028236"/>
              <a:gd name="connsiteY16" fmla="*/ 257052 h 48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028236" h="4818114">
                <a:moveTo>
                  <a:pt x="582145" y="257052"/>
                </a:moveTo>
                <a:cubicBezTo>
                  <a:pt x="744070" y="-354929"/>
                  <a:pt x="1301283" y="314202"/>
                  <a:pt x="1453683" y="342777"/>
                </a:cubicBezTo>
                <a:cubicBezTo>
                  <a:pt x="1606083" y="371352"/>
                  <a:pt x="1398914" y="421358"/>
                  <a:pt x="1496545" y="428502"/>
                </a:cubicBezTo>
                <a:cubicBezTo>
                  <a:pt x="1594176" y="435646"/>
                  <a:pt x="1875165" y="373733"/>
                  <a:pt x="2039471" y="385639"/>
                </a:cubicBezTo>
                <a:cubicBezTo>
                  <a:pt x="2203777" y="397545"/>
                  <a:pt x="2351414" y="468983"/>
                  <a:pt x="2482383" y="499939"/>
                </a:cubicBezTo>
                <a:cubicBezTo>
                  <a:pt x="2613352" y="530895"/>
                  <a:pt x="2670502" y="533277"/>
                  <a:pt x="2825283" y="571377"/>
                </a:cubicBezTo>
                <a:cubicBezTo>
                  <a:pt x="2980064" y="609477"/>
                  <a:pt x="3411071" y="728539"/>
                  <a:pt x="3411071" y="728539"/>
                </a:cubicBezTo>
                <a:cubicBezTo>
                  <a:pt x="3611096" y="783308"/>
                  <a:pt x="3789689" y="826170"/>
                  <a:pt x="4025433" y="899989"/>
                </a:cubicBezTo>
                <a:cubicBezTo>
                  <a:pt x="4261177" y="973808"/>
                  <a:pt x="4580264" y="1114302"/>
                  <a:pt x="4825533" y="1171452"/>
                </a:cubicBezTo>
                <a:cubicBezTo>
                  <a:pt x="5070802" y="1228602"/>
                  <a:pt x="5337502" y="1240508"/>
                  <a:pt x="5497046" y="1242889"/>
                </a:cubicBezTo>
                <a:cubicBezTo>
                  <a:pt x="5656590" y="1245270"/>
                  <a:pt x="5654209" y="1190501"/>
                  <a:pt x="5782796" y="1185739"/>
                </a:cubicBezTo>
                <a:cubicBezTo>
                  <a:pt x="5911383" y="1180977"/>
                  <a:pt x="6130459" y="1197645"/>
                  <a:pt x="6268571" y="1214314"/>
                </a:cubicBezTo>
                <a:cubicBezTo>
                  <a:pt x="6406683" y="1230983"/>
                  <a:pt x="6487646" y="1192883"/>
                  <a:pt x="6611471" y="1285752"/>
                </a:cubicBezTo>
                <a:cubicBezTo>
                  <a:pt x="6735296" y="1378621"/>
                  <a:pt x="6954372" y="1216696"/>
                  <a:pt x="7011522" y="1771527"/>
                </a:cubicBezTo>
                <a:cubicBezTo>
                  <a:pt x="7068672" y="2326358"/>
                  <a:pt x="6961515" y="3185990"/>
                  <a:pt x="6954371" y="4614740"/>
                </a:cubicBezTo>
                <a:cubicBezTo>
                  <a:pt x="5918527" y="5057652"/>
                  <a:pt x="1544171" y="4740945"/>
                  <a:pt x="482133" y="4014664"/>
                </a:cubicBezTo>
                <a:cubicBezTo>
                  <a:pt x="-579905" y="3288383"/>
                  <a:pt x="420220" y="869033"/>
                  <a:pt x="582145" y="257052"/>
                </a:cubicBezTo>
                <a:close/>
              </a:path>
            </a:pathLst>
          </a:custGeom>
          <a:solidFill>
            <a:srgbClr val="00009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854DFC8-BDD3-3DE1-38DC-9B9C441F32B1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6AAF96F2-DC4F-3C56-A4E8-144F82E0AB37}"/>
              </a:ext>
            </a:extLst>
          </p:cNvPr>
          <p:cNvSpPr/>
          <p:nvPr/>
        </p:nvSpPr>
        <p:spPr>
          <a:xfrm rot="172538" flipV="1">
            <a:off x="5924241" y="-521190"/>
            <a:ext cx="343516" cy="318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BAA0DC-17D7-E8CF-6285-97A0D48F9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2117">
            <a:off x="395009" y="2450417"/>
            <a:ext cx="3965991" cy="24717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329BE08-5888-FD64-86C2-404E15DD8CD3}"/>
              </a:ext>
            </a:extLst>
          </p:cNvPr>
          <p:cNvSpPr txBox="1"/>
          <p:nvPr/>
        </p:nvSpPr>
        <p:spPr>
          <a:xfrm>
            <a:off x="6639951" y="1696878"/>
            <a:ext cx="51229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Karl Benz </a:t>
            </a:r>
          </a:p>
          <a:p>
            <a:pPr algn="ctr"/>
            <a:r>
              <a:rPr lang="pt-BR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Ano de 1885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42705F9-ACA4-E787-68E5-BBAF1A831358}"/>
              </a:ext>
            </a:extLst>
          </p:cNvPr>
          <p:cNvSpPr txBox="1"/>
          <p:nvPr/>
        </p:nvSpPr>
        <p:spPr>
          <a:xfrm>
            <a:off x="6639951" y="2774096"/>
            <a:ext cx="52700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Depois de alguns anos da criação de </a:t>
            </a:r>
            <a:r>
              <a:rPr lang="pt-BR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Cugnot</a:t>
            </a: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, no ano de 1885 finalmente um veículo foi fabricado com fins comerciais. A criação era do alemão Karl Benz, e dentre as novidades o veículo contava com três rodas e um motor a gasolina. </a:t>
            </a:r>
            <a:endParaRPr lang="pt-BR" sz="2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1132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-6.25E-7 0.340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03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0" grpId="1" animBg="1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80000"/>
            </a:gs>
            <a:gs pos="49000">
              <a:srgbClr val="A40000"/>
            </a:gs>
            <a:gs pos="72000">
              <a:srgbClr val="C40000"/>
            </a:gs>
            <a:gs pos="100000">
              <a:srgbClr val="FA000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854DFC8-BDD3-3DE1-38DC-9B9C441F32B1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6AAF96F2-DC4F-3C56-A4E8-144F82E0AB37}"/>
              </a:ext>
            </a:extLst>
          </p:cNvPr>
          <p:cNvSpPr/>
          <p:nvPr/>
        </p:nvSpPr>
        <p:spPr>
          <a:xfrm rot="172538" flipV="1">
            <a:off x="5924241" y="-521190"/>
            <a:ext cx="343516" cy="318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7BA1EB-DE1F-E78A-4E87-1EEC73D5D075}"/>
              </a:ext>
            </a:extLst>
          </p:cNvPr>
          <p:cNvSpPr txBox="1"/>
          <p:nvPr/>
        </p:nvSpPr>
        <p:spPr>
          <a:xfrm>
            <a:off x="355577" y="1805851"/>
            <a:ext cx="51229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Estados Unidos, ano de 1904: O visionário Henry Ford </a:t>
            </a:r>
            <a:endParaRPr lang="pt-BR" sz="48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BC5E326-824C-972D-7D62-D4C0D454FEB3}"/>
              </a:ext>
            </a:extLst>
          </p:cNvPr>
          <p:cNvSpPr txBox="1"/>
          <p:nvPr/>
        </p:nvSpPr>
        <p:spPr>
          <a:xfrm>
            <a:off x="282032" y="2883069"/>
            <a:ext cx="527001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chemeClr val="bg1"/>
                </a:solidFill>
                <a:latin typeface="Bodoni MT" panose="02070603080606020203" pitchFamily="18" charset="0"/>
              </a:rPr>
              <a:t>A grande inovação do período da </a:t>
            </a:r>
            <a:r>
              <a:rPr lang="pt-BR" sz="2800" b="1" dirty="0" err="1">
                <a:solidFill>
                  <a:schemeClr val="bg1"/>
                </a:solidFill>
                <a:latin typeface="Bodoni MT" panose="02070603080606020203" pitchFamily="18" charset="0"/>
              </a:rPr>
              <a:t>ford</a:t>
            </a:r>
            <a:r>
              <a:rPr lang="pt-BR" sz="2800" b="1" dirty="0">
                <a:solidFill>
                  <a:schemeClr val="bg1"/>
                </a:solidFill>
                <a:latin typeface="Bodoni MT" panose="02070603080606020203" pitchFamily="18" charset="0"/>
              </a:rPr>
              <a:t>, veio em 1908, o poderoso “Ford T”. O veículo inovou não só em sua parte técnica, mas também ajudou a revolucionar toda a indústria com a produção em séries. </a:t>
            </a:r>
            <a:endParaRPr lang="pt-BR" sz="40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2847545-703B-FF6C-3CD3-23AD0D276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7747">
            <a:off x="6765537" y="2251315"/>
            <a:ext cx="5047294" cy="33130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25225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-0.00039 0.393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84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E00"/>
            </a:gs>
            <a:gs pos="49000">
              <a:srgbClr val="006400"/>
            </a:gs>
            <a:gs pos="72000">
              <a:srgbClr val="007D00"/>
            </a:gs>
            <a:gs pos="100000">
              <a:srgbClr val="00A80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854DFC8-BDD3-3DE1-38DC-9B9C441F32B1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6AAF96F2-DC4F-3C56-A4E8-144F82E0AB37}"/>
              </a:ext>
            </a:extLst>
          </p:cNvPr>
          <p:cNvSpPr/>
          <p:nvPr/>
        </p:nvSpPr>
        <p:spPr>
          <a:xfrm rot="172538" flipV="1">
            <a:off x="5924241" y="-521190"/>
            <a:ext cx="343516" cy="318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2A1E4B3-DF62-C266-08DC-6BEC007A6A21}"/>
              </a:ext>
            </a:extLst>
          </p:cNvPr>
          <p:cNvSpPr txBox="1"/>
          <p:nvPr/>
        </p:nvSpPr>
        <p:spPr>
          <a:xfrm>
            <a:off x="424889" y="1739741"/>
            <a:ext cx="51229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O primeiro veículo 100% nacional: Kombi, ano de 1957</a:t>
            </a:r>
            <a:endParaRPr lang="pt-BR" sz="48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282D313-E31F-3BB8-A710-7B6EF9E7425F}"/>
              </a:ext>
            </a:extLst>
          </p:cNvPr>
          <p:cNvSpPr txBox="1"/>
          <p:nvPr/>
        </p:nvSpPr>
        <p:spPr>
          <a:xfrm>
            <a:off x="424889" y="2816959"/>
            <a:ext cx="527001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A Kombi é queridinha de muitos até hoje. Um veículo que tem mil e uma utilidades, transporte escolar, transporte de alimentos em mercados e muito mais. Mas vocês sabiam que ela foi o primeiro veículo 100% nacional? 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AC5D099-DCE5-0124-F3FE-F85B85089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530" y="1739741"/>
            <a:ext cx="6146402" cy="46098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1974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0.340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03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66400"/>
            </a:gs>
            <a:gs pos="49000">
              <a:srgbClr val="918E00"/>
            </a:gs>
            <a:gs pos="72000">
              <a:srgbClr val="B8B400"/>
            </a:gs>
            <a:gs pos="100000">
              <a:srgbClr val="C9C40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854DFC8-BDD3-3DE1-38DC-9B9C441F32B1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6AAF96F2-DC4F-3C56-A4E8-144F82E0AB37}"/>
              </a:ext>
            </a:extLst>
          </p:cNvPr>
          <p:cNvSpPr/>
          <p:nvPr/>
        </p:nvSpPr>
        <p:spPr>
          <a:xfrm rot="172538" flipV="1">
            <a:off x="5924241" y="-521190"/>
            <a:ext cx="343516" cy="318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CBE4DF7-2BEA-6778-71DF-1933B1E17A50}"/>
              </a:ext>
            </a:extLst>
          </p:cNvPr>
          <p:cNvSpPr txBox="1"/>
          <p:nvPr/>
        </p:nvSpPr>
        <p:spPr>
          <a:xfrm>
            <a:off x="6639951" y="1696878"/>
            <a:ext cx="51229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O Brasil e a revolução dos automóveis </a:t>
            </a:r>
            <a:endParaRPr lang="pt-BR" sz="48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2234927-5D7C-14D1-F575-93234A746591}"/>
              </a:ext>
            </a:extLst>
          </p:cNvPr>
          <p:cNvSpPr txBox="1"/>
          <p:nvPr/>
        </p:nvSpPr>
        <p:spPr>
          <a:xfrm>
            <a:off x="6639951" y="2774096"/>
            <a:ext cx="52700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A General Motors apresentou o Chevette. Enquanto a Volkswagen lançou a Brasília. O veículo contava com uma carroceria atualizada, que proporcionou um grande impacto positivo para a empresa. </a:t>
            </a:r>
            <a:br>
              <a:rPr lang="pt-BR" sz="2800" dirty="0"/>
            </a:br>
            <a:endParaRPr lang="pt-BR" sz="2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5D450C-202F-4754-F73D-DE91E312F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98" y="2757564"/>
            <a:ext cx="4382734" cy="2916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00729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0.340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03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80058"/>
            </a:gs>
            <a:gs pos="49000">
              <a:srgbClr val="760076"/>
            </a:gs>
            <a:gs pos="72000">
              <a:srgbClr val="920092"/>
            </a:gs>
            <a:gs pos="100000">
              <a:srgbClr val="B400B4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854DFC8-BDD3-3DE1-38DC-9B9C441F32B1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6AAF96F2-DC4F-3C56-A4E8-144F82E0AB37}"/>
              </a:ext>
            </a:extLst>
          </p:cNvPr>
          <p:cNvSpPr/>
          <p:nvPr/>
        </p:nvSpPr>
        <p:spPr>
          <a:xfrm rot="172538" flipV="1">
            <a:off x="5924241" y="-521190"/>
            <a:ext cx="343516" cy="318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79852A1-9E72-161E-14D9-E4A9F39E1390}"/>
              </a:ext>
            </a:extLst>
          </p:cNvPr>
          <p:cNvSpPr txBox="1"/>
          <p:nvPr/>
        </p:nvSpPr>
        <p:spPr>
          <a:xfrm>
            <a:off x="274544" y="1167608"/>
            <a:ext cx="52700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Abre a porta, a modernização está pedindo passagem </a:t>
            </a:r>
            <a:endParaRPr lang="pt-BR" sz="48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22177EF-2D8C-9147-F3BA-F01DA8E52B58}"/>
              </a:ext>
            </a:extLst>
          </p:cNvPr>
          <p:cNvSpPr txBox="1"/>
          <p:nvPr/>
        </p:nvSpPr>
        <p:spPr>
          <a:xfrm>
            <a:off x="395215" y="2737268"/>
            <a:ext cx="527001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Em 1980, o modelo Gol começava a chegar, herdando uma posição que até então era do Fusca. É fato que o modelo ainda não era da maneira que conhecemos hoje, mas o Gol já mostrava do que seria capaz.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CF4128-65B7-13B4-E07E-22B430F29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617" y="2473796"/>
            <a:ext cx="4501814" cy="337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41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0.340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03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44B00"/>
            </a:gs>
            <a:gs pos="49000">
              <a:srgbClr val="B87600"/>
            </a:gs>
            <a:gs pos="72000">
              <a:srgbClr val="C47E00"/>
            </a:gs>
            <a:gs pos="100000">
              <a:srgbClr val="DE8F0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854DFC8-BDD3-3DE1-38DC-9B9C441F32B1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6AAF96F2-DC4F-3C56-A4E8-144F82E0AB37}"/>
              </a:ext>
            </a:extLst>
          </p:cNvPr>
          <p:cNvSpPr/>
          <p:nvPr/>
        </p:nvSpPr>
        <p:spPr>
          <a:xfrm rot="172538" flipV="1">
            <a:off x="5924241" y="-521190"/>
            <a:ext cx="343516" cy="318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C0F3A79-DE91-8114-D5DA-6C9CEFA1C6EE}"/>
              </a:ext>
            </a:extLst>
          </p:cNvPr>
          <p:cNvSpPr txBox="1"/>
          <p:nvPr/>
        </p:nvSpPr>
        <p:spPr>
          <a:xfrm>
            <a:off x="6697565" y="1955002"/>
            <a:ext cx="49973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pt-BR" sz="32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Carros elétricos chegam às ruas </a:t>
            </a:r>
            <a:endParaRPr lang="pt-BR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34E6E6A-0840-4247-D00D-F55EAD29CB64}"/>
              </a:ext>
            </a:extLst>
          </p:cNvPr>
          <p:cNvSpPr txBox="1"/>
          <p:nvPr/>
        </p:nvSpPr>
        <p:spPr>
          <a:xfrm>
            <a:off x="6561225" y="3129532"/>
            <a:ext cx="52700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O primeiro veículo elétrico híbrido chegou ao Brasil em 1998. Tratava-se do Toyota Prius. Anos depois, em 2006, um novo modelo elétrico de luxo era apresentado ao mundo: o Tesla </a:t>
            </a:r>
            <a:r>
              <a:rPr lang="pt-BR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Roadster</a:t>
            </a:r>
            <a:endParaRPr lang="pt-B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BFCE11-0E53-690D-0572-A081C9A25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6" y="1817213"/>
            <a:ext cx="5984963" cy="3989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9253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0.340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03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" grpId="0"/>
      <p:bldP spid="3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392</Words>
  <Application>Microsoft Office PowerPoint</Application>
  <PresentationFormat>Widescreen</PresentationFormat>
  <Paragraphs>22</Paragraphs>
  <Slides>11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8" baseType="lpstr">
      <vt:lpstr>Arial</vt:lpstr>
      <vt:lpstr>Berlin Sans FB Demi</vt:lpstr>
      <vt:lpstr>Bernard MT Condensed</vt:lpstr>
      <vt:lpstr>Bodoni MT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Administrador</dc:creator>
  <cp:lastModifiedBy>Administrador</cp:lastModifiedBy>
  <cp:revision>5</cp:revision>
  <dcterms:created xsi:type="dcterms:W3CDTF">2023-07-20T22:09:50Z</dcterms:created>
  <dcterms:modified xsi:type="dcterms:W3CDTF">2023-07-21T17:38:47Z</dcterms:modified>
</cp:coreProperties>
</file>